
<file path=[Content_Types].xml><?xml version="1.0" encoding="utf-8"?>
<Types xmlns="http://schemas.openxmlformats.org/package/2006/content-types">
  <Default ContentType="application/x-fontdata" Extension="fntdata"/>
  <Default ContentType="image/jpeg" Extension="jpeg"/>
  <Default ContentType="image/png" Extension="png"/>
  <Default ContentType="application/vnd.openxmlformats-package.relationships+xml" Extension="rels"/>
  <Default ContentType="image/svg+xml" Extension="svg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embedTrueTypeFonts="true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</p:sldIdLst>
  <p:sldSz cx="18288000" cy="10287000"/>
  <p:notesSz cx="6858000" cy="9144000"/>
  <p:embeddedFontLst>
    <p:embeddedFont>
      <p:font typeface="Open Sans" charset="1" panose="020B0606030504020204"/>
      <p:regular r:id="rId11"/>
    </p:embeddedFont>
    <p:embeddedFont>
      <p:font typeface="Meutas Heavy" charset="1" panose="00000A00000000000000"/>
      <p:regular r:id="rId12"/>
    </p:embeddedFont>
    <p:embeddedFont>
      <p:font typeface="Arial MT Pro Bold" charset="1" panose="020B0802020202020204"/>
      <p:regular r:id="rId13"/>
    </p:embeddedFont>
    <p:embeddedFont>
      <p:font typeface="Arial MT Pro" charset="1" panose="020B0502020202020204"/>
      <p:regular r:id="rId14"/>
    </p:embeddedFont>
    <p:embeddedFont>
      <p:font typeface="Meutas Extra-Light" charset="1" panose="00000300000000000000"/>
      <p:regular r:id="rId15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10" Target="slides/slide5.xml" Type="http://schemas.openxmlformats.org/officeDocument/2006/relationships/slide"/><Relationship Id="rId11" Target="fonts/font11.fntdata" Type="http://schemas.openxmlformats.org/officeDocument/2006/relationships/font"/><Relationship Id="rId12" Target="fonts/font12.fntdata" Type="http://schemas.openxmlformats.org/officeDocument/2006/relationships/font"/><Relationship Id="rId13" Target="fonts/font13.fntdata" Type="http://schemas.openxmlformats.org/officeDocument/2006/relationships/font"/><Relationship Id="rId14" Target="fonts/font14.fntdata" Type="http://schemas.openxmlformats.org/officeDocument/2006/relationships/font"/><Relationship Id="rId15" Target="fonts/font15.fntdata" Type="http://schemas.openxmlformats.org/officeDocument/2006/relationships/font"/><Relationship Id="rId2" Target="presProps.xml" Type="http://schemas.openxmlformats.org/officeDocument/2006/relationships/presProps"/><Relationship Id="rId3" Target="viewProps.xml" Type="http://schemas.openxmlformats.org/officeDocument/2006/relationships/viewProps"/><Relationship Id="rId4" Target="theme/theme1.xml" Type="http://schemas.openxmlformats.org/officeDocument/2006/relationships/theme"/><Relationship Id="rId5" Target="tableStyles.xml" Type="http://schemas.openxmlformats.org/officeDocument/2006/relationships/tableStyles"/><Relationship Id="rId6" Target="slides/slide1.xml" Type="http://schemas.openxmlformats.org/officeDocument/2006/relationships/slide"/><Relationship Id="rId7" Target="slides/slide2.xml" Type="http://schemas.openxmlformats.org/officeDocument/2006/relationships/slide"/><Relationship Id="rId8" Target="slides/slide3.xml" Type="http://schemas.openxmlformats.org/officeDocument/2006/relationships/slide"/><Relationship Id="rId9" Target="slides/slide4.xml" Type="http://schemas.openxmlformats.org/officeDocument/2006/relationships/slide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10" Target="../media/image9.png" Type="http://schemas.openxmlformats.org/officeDocument/2006/relationships/image"/><Relationship Id="rId11" Target="../media/image10.svg" Type="http://schemas.openxmlformats.org/officeDocument/2006/relationships/image"/><Relationship Id="rId12" Target="../media/image11.png" Type="http://schemas.openxmlformats.org/officeDocument/2006/relationships/image"/><Relationship Id="rId13" Target="../media/image12.svg" Type="http://schemas.openxmlformats.org/officeDocument/2006/relationships/image"/><Relationship Id="rId14" Target="../media/image13.png" Type="http://schemas.openxmlformats.org/officeDocument/2006/relationships/image"/><Relationship Id="rId15" Target="../media/image14.png" Type="http://schemas.openxmlformats.org/officeDocument/2006/relationships/image"/><Relationship Id="rId16" Target="../media/image15.png" Type="http://schemas.openxmlformats.org/officeDocument/2006/relationships/image"/><Relationship Id="rId17" Target="../media/image16.png" Type="http://schemas.openxmlformats.org/officeDocument/2006/relationships/image"/><Relationship Id="rId18" Target="../media/image17.png" Type="http://schemas.openxmlformats.org/officeDocument/2006/relationships/image"/><Relationship Id="rId19" Target="../media/image18.png" Type="http://schemas.openxmlformats.org/officeDocument/2006/relationships/image"/><Relationship Id="rId2" Target="../media/image1.png" Type="http://schemas.openxmlformats.org/officeDocument/2006/relationships/image"/><Relationship Id="rId3" Target="../media/image2.svg" Type="http://schemas.openxmlformats.org/officeDocument/2006/relationships/image"/><Relationship Id="rId4" Target="../media/image3.png" Type="http://schemas.openxmlformats.org/officeDocument/2006/relationships/image"/><Relationship Id="rId5" Target="../media/image4.svg" Type="http://schemas.openxmlformats.org/officeDocument/2006/relationships/image"/><Relationship Id="rId6" Target="../media/image5.png" Type="http://schemas.openxmlformats.org/officeDocument/2006/relationships/image"/><Relationship Id="rId7" Target="../media/image6.svg" Type="http://schemas.openxmlformats.org/officeDocument/2006/relationships/image"/><Relationship Id="rId8" Target="../media/image7.png" Type="http://schemas.openxmlformats.org/officeDocument/2006/relationships/image"/><Relationship Id="rId9" Target="../media/image8.svg" Type="http://schemas.openxmlformats.org/officeDocument/2006/relationships/image"/></Relationships>
</file>

<file path=ppt/slides/_rels/slide2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10" Target="../media/image9.png" Type="http://schemas.openxmlformats.org/officeDocument/2006/relationships/image"/><Relationship Id="rId11" Target="../media/image10.svg" Type="http://schemas.openxmlformats.org/officeDocument/2006/relationships/image"/><Relationship Id="rId12" Target="../media/image11.png" Type="http://schemas.openxmlformats.org/officeDocument/2006/relationships/image"/><Relationship Id="rId13" Target="../media/image12.svg" Type="http://schemas.openxmlformats.org/officeDocument/2006/relationships/image"/><Relationship Id="rId14" Target="../media/image13.png" Type="http://schemas.openxmlformats.org/officeDocument/2006/relationships/image"/><Relationship Id="rId15" Target="../media/image14.png" Type="http://schemas.openxmlformats.org/officeDocument/2006/relationships/image"/><Relationship Id="rId16" Target="../media/image15.png" Type="http://schemas.openxmlformats.org/officeDocument/2006/relationships/image"/><Relationship Id="rId17" Target="../media/image16.png" Type="http://schemas.openxmlformats.org/officeDocument/2006/relationships/image"/><Relationship Id="rId18" Target="../media/image17.png" Type="http://schemas.openxmlformats.org/officeDocument/2006/relationships/image"/><Relationship Id="rId19" Target="../media/image18.png" Type="http://schemas.openxmlformats.org/officeDocument/2006/relationships/image"/><Relationship Id="rId2" Target="../media/image1.png" Type="http://schemas.openxmlformats.org/officeDocument/2006/relationships/image"/><Relationship Id="rId3" Target="../media/image2.svg" Type="http://schemas.openxmlformats.org/officeDocument/2006/relationships/image"/><Relationship Id="rId4" Target="../media/image3.png" Type="http://schemas.openxmlformats.org/officeDocument/2006/relationships/image"/><Relationship Id="rId5" Target="../media/image4.svg" Type="http://schemas.openxmlformats.org/officeDocument/2006/relationships/image"/><Relationship Id="rId6" Target="../media/image5.png" Type="http://schemas.openxmlformats.org/officeDocument/2006/relationships/image"/><Relationship Id="rId7" Target="../media/image6.svg" Type="http://schemas.openxmlformats.org/officeDocument/2006/relationships/image"/><Relationship Id="rId8" Target="../media/image7.png" Type="http://schemas.openxmlformats.org/officeDocument/2006/relationships/image"/><Relationship Id="rId9" Target="../media/image8.svg" Type="http://schemas.openxmlformats.org/officeDocument/2006/relationships/image"/></Relationships>
</file>

<file path=ppt/slides/_rels/slide3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10" Target="../media/image9.png" Type="http://schemas.openxmlformats.org/officeDocument/2006/relationships/image"/><Relationship Id="rId11" Target="../media/image10.svg" Type="http://schemas.openxmlformats.org/officeDocument/2006/relationships/image"/><Relationship Id="rId12" Target="../media/image11.png" Type="http://schemas.openxmlformats.org/officeDocument/2006/relationships/image"/><Relationship Id="rId13" Target="../media/image12.svg" Type="http://schemas.openxmlformats.org/officeDocument/2006/relationships/image"/><Relationship Id="rId14" Target="../media/image13.png" Type="http://schemas.openxmlformats.org/officeDocument/2006/relationships/image"/><Relationship Id="rId15" Target="../media/image14.png" Type="http://schemas.openxmlformats.org/officeDocument/2006/relationships/image"/><Relationship Id="rId16" Target="../media/image15.png" Type="http://schemas.openxmlformats.org/officeDocument/2006/relationships/image"/><Relationship Id="rId17" Target="../media/image16.png" Type="http://schemas.openxmlformats.org/officeDocument/2006/relationships/image"/><Relationship Id="rId18" Target="../media/image17.png" Type="http://schemas.openxmlformats.org/officeDocument/2006/relationships/image"/><Relationship Id="rId19" Target="../media/image18.png" Type="http://schemas.openxmlformats.org/officeDocument/2006/relationships/image"/><Relationship Id="rId2" Target="../media/image1.png" Type="http://schemas.openxmlformats.org/officeDocument/2006/relationships/image"/><Relationship Id="rId3" Target="../media/image2.svg" Type="http://schemas.openxmlformats.org/officeDocument/2006/relationships/image"/><Relationship Id="rId4" Target="../media/image3.png" Type="http://schemas.openxmlformats.org/officeDocument/2006/relationships/image"/><Relationship Id="rId5" Target="../media/image4.svg" Type="http://schemas.openxmlformats.org/officeDocument/2006/relationships/image"/><Relationship Id="rId6" Target="../media/image5.png" Type="http://schemas.openxmlformats.org/officeDocument/2006/relationships/image"/><Relationship Id="rId7" Target="../media/image6.svg" Type="http://schemas.openxmlformats.org/officeDocument/2006/relationships/image"/><Relationship Id="rId8" Target="../media/image7.png" Type="http://schemas.openxmlformats.org/officeDocument/2006/relationships/image"/><Relationship Id="rId9" Target="../media/image8.svg" Type="http://schemas.openxmlformats.org/officeDocument/2006/relationships/image"/></Relationships>
</file>

<file path=ppt/slides/_rels/slide4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10" Target="../media/image9.png" Type="http://schemas.openxmlformats.org/officeDocument/2006/relationships/image"/><Relationship Id="rId11" Target="../media/image10.svg" Type="http://schemas.openxmlformats.org/officeDocument/2006/relationships/image"/><Relationship Id="rId12" Target="../media/image11.png" Type="http://schemas.openxmlformats.org/officeDocument/2006/relationships/image"/><Relationship Id="rId13" Target="../media/image12.svg" Type="http://schemas.openxmlformats.org/officeDocument/2006/relationships/image"/><Relationship Id="rId14" Target="../media/image13.png" Type="http://schemas.openxmlformats.org/officeDocument/2006/relationships/image"/><Relationship Id="rId15" Target="../media/image14.png" Type="http://schemas.openxmlformats.org/officeDocument/2006/relationships/image"/><Relationship Id="rId16" Target="../media/image15.png" Type="http://schemas.openxmlformats.org/officeDocument/2006/relationships/image"/><Relationship Id="rId17" Target="../media/image16.png" Type="http://schemas.openxmlformats.org/officeDocument/2006/relationships/image"/><Relationship Id="rId18" Target="../media/image17.png" Type="http://schemas.openxmlformats.org/officeDocument/2006/relationships/image"/><Relationship Id="rId19" Target="../media/image18.png" Type="http://schemas.openxmlformats.org/officeDocument/2006/relationships/image"/><Relationship Id="rId2" Target="../media/image1.png" Type="http://schemas.openxmlformats.org/officeDocument/2006/relationships/image"/><Relationship Id="rId3" Target="../media/image2.svg" Type="http://schemas.openxmlformats.org/officeDocument/2006/relationships/image"/><Relationship Id="rId4" Target="../media/image3.png" Type="http://schemas.openxmlformats.org/officeDocument/2006/relationships/image"/><Relationship Id="rId5" Target="../media/image4.svg" Type="http://schemas.openxmlformats.org/officeDocument/2006/relationships/image"/><Relationship Id="rId6" Target="../media/image5.png" Type="http://schemas.openxmlformats.org/officeDocument/2006/relationships/image"/><Relationship Id="rId7" Target="../media/image6.svg" Type="http://schemas.openxmlformats.org/officeDocument/2006/relationships/image"/><Relationship Id="rId8" Target="../media/image7.png" Type="http://schemas.openxmlformats.org/officeDocument/2006/relationships/image"/><Relationship Id="rId9" Target="../media/image8.svg" Type="http://schemas.openxmlformats.org/officeDocument/2006/relationships/image"/></Relationships>
</file>

<file path=ppt/slides/_rels/slide5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10" Target="../media/image9.png" Type="http://schemas.openxmlformats.org/officeDocument/2006/relationships/image"/><Relationship Id="rId11" Target="../media/image10.svg" Type="http://schemas.openxmlformats.org/officeDocument/2006/relationships/image"/><Relationship Id="rId12" Target="../media/image11.png" Type="http://schemas.openxmlformats.org/officeDocument/2006/relationships/image"/><Relationship Id="rId13" Target="../media/image12.svg" Type="http://schemas.openxmlformats.org/officeDocument/2006/relationships/image"/><Relationship Id="rId14" Target="../media/image13.png" Type="http://schemas.openxmlformats.org/officeDocument/2006/relationships/image"/><Relationship Id="rId15" Target="../media/image14.png" Type="http://schemas.openxmlformats.org/officeDocument/2006/relationships/image"/><Relationship Id="rId16" Target="../media/image15.png" Type="http://schemas.openxmlformats.org/officeDocument/2006/relationships/image"/><Relationship Id="rId17" Target="../media/image16.png" Type="http://schemas.openxmlformats.org/officeDocument/2006/relationships/image"/><Relationship Id="rId18" Target="../media/image17.png" Type="http://schemas.openxmlformats.org/officeDocument/2006/relationships/image"/><Relationship Id="rId19" Target="../media/image18.png" Type="http://schemas.openxmlformats.org/officeDocument/2006/relationships/image"/><Relationship Id="rId2" Target="../media/image1.png" Type="http://schemas.openxmlformats.org/officeDocument/2006/relationships/image"/><Relationship Id="rId3" Target="../media/image2.svg" Type="http://schemas.openxmlformats.org/officeDocument/2006/relationships/image"/><Relationship Id="rId4" Target="../media/image3.png" Type="http://schemas.openxmlformats.org/officeDocument/2006/relationships/image"/><Relationship Id="rId5" Target="../media/image4.svg" Type="http://schemas.openxmlformats.org/officeDocument/2006/relationships/image"/><Relationship Id="rId6" Target="../media/image5.png" Type="http://schemas.openxmlformats.org/officeDocument/2006/relationships/image"/><Relationship Id="rId7" Target="../media/image6.svg" Type="http://schemas.openxmlformats.org/officeDocument/2006/relationships/image"/><Relationship Id="rId8" Target="../media/image7.png" Type="http://schemas.openxmlformats.org/officeDocument/2006/relationships/image"/><Relationship Id="rId9" Target="../media/image8.svg" Type="http://schemas.openxmlformats.org/officeDocument/2006/relationships/image"/></Relationships>
</file>

<file path=ppt/slides/slide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true" flipV="true" rot="-10800000">
            <a:off x="11557706" y="0"/>
            <a:ext cx="7280627" cy="7280627"/>
          </a:xfrm>
          <a:custGeom>
            <a:avLst/>
            <a:gdLst/>
            <a:ahLst/>
            <a:cxnLst/>
            <a:rect r="r" b="b" t="t" l="l"/>
            <a:pathLst>
              <a:path h="7280627" w="7280627">
                <a:moveTo>
                  <a:pt x="7280627" y="7280627"/>
                </a:moveTo>
                <a:lnTo>
                  <a:pt x="0" y="7280627"/>
                </a:lnTo>
                <a:lnTo>
                  <a:pt x="0" y="0"/>
                </a:lnTo>
                <a:lnTo>
                  <a:pt x="7280627" y="0"/>
                </a:lnTo>
                <a:lnTo>
                  <a:pt x="7280627" y="7280627"/>
                </a:lnTo>
                <a:close/>
              </a:path>
            </a:pathLst>
          </a:custGeom>
          <a:blipFill>
            <a:blip r:embed="rId2">
              <a:alphaModFix amt="9999"/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3" id="3"/>
          <p:cNvSpPr/>
          <p:nvPr/>
        </p:nvSpPr>
        <p:spPr>
          <a:xfrm flipH="true" flipV="true" rot="-10800000">
            <a:off x="4286604" y="3640314"/>
            <a:ext cx="7280627" cy="7280627"/>
          </a:xfrm>
          <a:custGeom>
            <a:avLst/>
            <a:gdLst/>
            <a:ahLst/>
            <a:cxnLst/>
            <a:rect r="r" b="b" t="t" l="l"/>
            <a:pathLst>
              <a:path h="7280627" w="7280627">
                <a:moveTo>
                  <a:pt x="7280627" y="7280627"/>
                </a:moveTo>
                <a:lnTo>
                  <a:pt x="0" y="7280627"/>
                </a:lnTo>
                <a:lnTo>
                  <a:pt x="0" y="0"/>
                </a:lnTo>
                <a:lnTo>
                  <a:pt x="7280627" y="0"/>
                </a:lnTo>
                <a:lnTo>
                  <a:pt x="7280627" y="7280627"/>
                </a:lnTo>
                <a:close/>
              </a:path>
            </a:pathLst>
          </a:custGeom>
          <a:blipFill>
            <a:blip r:embed="rId2">
              <a:alphaModFix amt="9999"/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4" id="4"/>
          <p:cNvSpPr/>
          <p:nvPr/>
        </p:nvSpPr>
        <p:spPr>
          <a:xfrm flipH="true" flipV="true" rot="-10800000">
            <a:off x="-2984498" y="19050"/>
            <a:ext cx="7280627" cy="7280627"/>
          </a:xfrm>
          <a:custGeom>
            <a:avLst/>
            <a:gdLst/>
            <a:ahLst/>
            <a:cxnLst/>
            <a:rect r="r" b="b" t="t" l="l"/>
            <a:pathLst>
              <a:path h="7280627" w="7280627">
                <a:moveTo>
                  <a:pt x="7280627" y="7280627"/>
                </a:moveTo>
                <a:lnTo>
                  <a:pt x="0" y="7280627"/>
                </a:lnTo>
                <a:lnTo>
                  <a:pt x="0" y="0"/>
                </a:lnTo>
                <a:lnTo>
                  <a:pt x="7280627" y="0"/>
                </a:lnTo>
                <a:lnTo>
                  <a:pt x="7280627" y="7280627"/>
                </a:lnTo>
                <a:close/>
              </a:path>
            </a:pathLst>
          </a:custGeom>
          <a:blipFill>
            <a:blip r:embed="rId2">
              <a:alphaModFix amt="9999"/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grpSp>
        <p:nvGrpSpPr>
          <p:cNvPr name="Group 5" id="5"/>
          <p:cNvGrpSpPr/>
          <p:nvPr/>
        </p:nvGrpSpPr>
        <p:grpSpPr>
          <a:xfrm rot="5400000">
            <a:off x="-8672684" y="5199631"/>
            <a:ext cx="18288000" cy="1039348"/>
            <a:chOff x="0" y="0"/>
            <a:chExt cx="24384000" cy="1385797"/>
          </a:xfrm>
        </p:grpSpPr>
        <p:sp>
          <p:nvSpPr>
            <p:cNvPr name="Freeform 6" id="6"/>
            <p:cNvSpPr/>
            <p:nvPr/>
          </p:nvSpPr>
          <p:spPr>
            <a:xfrm flipH="true" flipV="false" rot="5400000">
              <a:off x="4585878" y="36814"/>
              <a:ext cx="1318048" cy="1318048"/>
            </a:xfrm>
            <a:custGeom>
              <a:avLst/>
              <a:gdLst/>
              <a:ahLst/>
              <a:cxnLst/>
              <a:rect r="r" b="b" t="t" l="l"/>
              <a:pathLst>
                <a:path h="1318048" w="1318048">
                  <a:moveTo>
                    <a:pt x="1318047" y="0"/>
                  </a:moveTo>
                  <a:lnTo>
                    <a:pt x="0" y="0"/>
                  </a:lnTo>
                  <a:lnTo>
                    <a:pt x="0" y="1318047"/>
                  </a:lnTo>
                  <a:lnTo>
                    <a:pt x="1318047" y="1318047"/>
                  </a:lnTo>
                  <a:lnTo>
                    <a:pt x="1318047" y="0"/>
                  </a:lnTo>
                  <a:close/>
                </a:path>
              </a:pathLst>
            </a:custGeom>
            <a:blipFill>
              <a:blip r:embed="rId4"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7" id="7"/>
            <p:cNvSpPr/>
            <p:nvPr/>
          </p:nvSpPr>
          <p:spPr>
            <a:xfrm flipH="true" flipV="true" rot="5400000">
              <a:off x="3201949" y="69879"/>
              <a:ext cx="1058132" cy="1319666"/>
            </a:xfrm>
            <a:custGeom>
              <a:avLst/>
              <a:gdLst/>
              <a:ahLst/>
              <a:cxnLst/>
              <a:rect r="r" b="b" t="t" l="l"/>
              <a:pathLst>
                <a:path h="1319666" w="1058132">
                  <a:moveTo>
                    <a:pt x="1058132" y="1319666"/>
                  </a:moveTo>
                  <a:lnTo>
                    <a:pt x="0" y="1319666"/>
                  </a:lnTo>
                  <a:lnTo>
                    <a:pt x="0" y="0"/>
                  </a:lnTo>
                  <a:lnTo>
                    <a:pt x="1058132" y="0"/>
                  </a:lnTo>
                  <a:lnTo>
                    <a:pt x="1058132" y="1319666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8" id="8"/>
            <p:cNvSpPr/>
            <p:nvPr/>
          </p:nvSpPr>
          <p:spPr>
            <a:xfrm flipH="true" flipV="true" rot="-10800000">
              <a:off x="0" y="98660"/>
              <a:ext cx="1262104" cy="1262104"/>
            </a:xfrm>
            <a:custGeom>
              <a:avLst/>
              <a:gdLst/>
              <a:ahLst/>
              <a:cxnLst/>
              <a:rect r="r" b="b" t="t" l="l"/>
              <a:pathLst>
                <a:path h="1262104" w="1262104">
                  <a:moveTo>
                    <a:pt x="1262104" y="1262104"/>
                  </a:moveTo>
                  <a:lnTo>
                    <a:pt x="0" y="1262104"/>
                  </a:lnTo>
                  <a:lnTo>
                    <a:pt x="0" y="0"/>
                  </a:lnTo>
                  <a:lnTo>
                    <a:pt x="1262104" y="0"/>
                  </a:lnTo>
                  <a:lnTo>
                    <a:pt x="1262104" y="1262104"/>
                  </a:lnTo>
                  <a:close/>
                </a:path>
              </a:pathLst>
            </a:custGeom>
            <a:blipFill>
              <a:blip r:embed="rId8">
                <a:extLst>
                  <a:ext uri="{96DAC541-7B7A-43D3-8B79-37D633B846F1}">
                    <asvg:svgBlip xmlns:asvg="http://schemas.microsoft.com/office/drawing/2016/SVG/main" r:embed="rId9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9" id="9"/>
            <p:cNvSpPr/>
            <p:nvPr/>
          </p:nvSpPr>
          <p:spPr>
            <a:xfrm flipH="false" flipV="false" rot="5400000">
              <a:off x="1606563" y="69879"/>
              <a:ext cx="1058132" cy="1319666"/>
            </a:xfrm>
            <a:custGeom>
              <a:avLst/>
              <a:gdLst/>
              <a:ahLst/>
              <a:cxnLst/>
              <a:rect r="r" b="b" t="t" l="l"/>
              <a:pathLst>
                <a:path h="1319666" w="1058132">
                  <a:moveTo>
                    <a:pt x="0" y="0"/>
                  </a:moveTo>
                  <a:lnTo>
                    <a:pt x="1058132" y="0"/>
                  </a:lnTo>
                  <a:lnTo>
                    <a:pt x="1058132" y="1319666"/>
                  </a:lnTo>
                  <a:lnTo>
                    <a:pt x="0" y="1319666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10">
                <a:extLst>
                  <a:ext uri="{96DAC541-7B7A-43D3-8B79-37D633B846F1}">
                    <asvg:svgBlip xmlns:asvg="http://schemas.microsoft.com/office/drawing/2016/SVG/main" r:embed="rId11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10" id="10"/>
            <p:cNvSpPr/>
            <p:nvPr/>
          </p:nvSpPr>
          <p:spPr>
            <a:xfrm flipH="false" flipV="false" rot="5400000">
              <a:off x="6331493" y="36005"/>
              <a:ext cx="1058132" cy="1319666"/>
            </a:xfrm>
            <a:custGeom>
              <a:avLst/>
              <a:gdLst/>
              <a:ahLst/>
              <a:cxnLst/>
              <a:rect r="r" b="b" t="t" l="l"/>
              <a:pathLst>
                <a:path h="1319666" w="1058132">
                  <a:moveTo>
                    <a:pt x="0" y="0"/>
                  </a:moveTo>
                  <a:lnTo>
                    <a:pt x="1058132" y="0"/>
                  </a:lnTo>
                  <a:lnTo>
                    <a:pt x="1058132" y="1319665"/>
                  </a:lnTo>
                  <a:lnTo>
                    <a:pt x="0" y="131966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10">
                <a:extLst>
                  <a:ext uri="{96DAC541-7B7A-43D3-8B79-37D633B846F1}">
                    <asvg:svgBlip xmlns:asvg="http://schemas.microsoft.com/office/drawing/2016/SVG/main" r:embed="rId11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11" id="11"/>
            <p:cNvSpPr/>
            <p:nvPr/>
          </p:nvSpPr>
          <p:spPr>
            <a:xfrm flipH="false" flipV="true" rot="-5400000">
              <a:off x="10161285" y="67749"/>
              <a:ext cx="1318048" cy="1318048"/>
            </a:xfrm>
            <a:custGeom>
              <a:avLst/>
              <a:gdLst/>
              <a:ahLst/>
              <a:cxnLst/>
              <a:rect r="r" b="b" t="t" l="l"/>
              <a:pathLst>
                <a:path h="1318048" w="1318048">
                  <a:moveTo>
                    <a:pt x="0" y="1318048"/>
                  </a:moveTo>
                  <a:lnTo>
                    <a:pt x="1318048" y="1318048"/>
                  </a:lnTo>
                  <a:lnTo>
                    <a:pt x="1318048" y="0"/>
                  </a:lnTo>
                  <a:lnTo>
                    <a:pt x="0" y="0"/>
                  </a:lnTo>
                  <a:lnTo>
                    <a:pt x="0" y="1318048"/>
                  </a:lnTo>
                  <a:close/>
                </a:path>
              </a:pathLst>
            </a:custGeom>
            <a:blipFill>
              <a:blip r:embed="rId4"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12" id="12"/>
            <p:cNvSpPr/>
            <p:nvPr/>
          </p:nvSpPr>
          <p:spPr>
            <a:xfrm flipH="true" flipV="true" rot="-5400000">
              <a:off x="11851400" y="33066"/>
              <a:ext cx="1058132" cy="1319666"/>
            </a:xfrm>
            <a:custGeom>
              <a:avLst/>
              <a:gdLst/>
              <a:ahLst/>
              <a:cxnLst/>
              <a:rect r="r" b="b" t="t" l="l"/>
              <a:pathLst>
                <a:path h="1319666" w="1058132">
                  <a:moveTo>
                    <a:pt x="1058131" y="1319665"/>
                  </a:moveTo>
                  <a:lnTo>
                    <a:pt x="0" y="1319665"/>
                  </a:lnTo>
                  <a:lnTo>
                    <a:pt x="0" y="0"/>
                  </a:lnTo>
                  <a:lnTo>
                    <a:pt x="1058131" y="0"/>
                  </a:lnTo>
                  <a:lnTo>
                    <a:pt x="1058131" y="1319665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13" id="13"/>
            <p:cNvSpPr/>
            <p:nvPr/>
          </p:nvSpPr>
          <p:spPr>
            <a:xfrm flipH="true" flipV="true" rot="0">
              <a:off x="14995814" y="61847"/>
              <a:ext cx="1262104" cy="1262104"/>
            </a:xfrm>
            <a:custGeom>
              <a:avLst/>
              <a:gdLst/>
              <a:ahLst/>
              <a:cxnLst/>
              <a:rect r="r" b="b" t="t" l="l"/>
              <a:pathLst>
                <a:path h="1262104" w="1262104">
                  <a:moveTo>
                    <a:pt x="1262104" y="1262103"/>
                  </a:moveTo>
                  <a:lnTo>
                    <a:pt x="0" y="1262103"/>
                  </a:lnTo>
                  <a:lnTo>
                    <a:pt x="0" y="0"/>
                  </a:lnTo>
                  <a:lnTo>
                    <a:pt x="1262104" y="0"/>
                  </a:lnTo>
                  <a:lnTo>
                    <a:pt x="1262104" y="1262103"/>
                  </a:lnTo>
                  <a:close/>
                </a:path>
              </a:pathLst>
            </a:custGeom>
            <a:blipFill>
              <a:blip r:embed="rId8">
                <a:extLst>
                  <a:ext uri="{96DAC541-7B7A-43D3-8B79-37D633B846F1}">
                    <asvg:svgBlip xmlns:asvg="http://schemas.microsoft.com/office/drawing/2016/SVG/main" r:embed="rId9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14" id="14"/>
            <p:cNvSpPr/>
            <p:nvPr/>
          </p:nvSpPr>
          <p:spPr>
            <a:xfrm flipH="false" flipV="false" rot="-5400000">
              <a:off x="13514815" y="33066"/>
              <a:ext cx="1058132" cy="1319666"/>
            </a:xfrm>
            <a:custGeom>
              <a:avLst/>
              <a:gdLst/>
              <a:ahLst/>
              <a:cxnLst/>
              <a:rect r="r" b="b" t="t" l="l"/>
              <a:pathLst>
                <a:path h="1319666" w="1058132">
                  <a:moveTo>
                    <a:pt x="0" y="0"/>
                  </a:moveTo>
                  <a:lnTo>
                    <a:pt x="1058132" y="0"/>
                  </a:lnTo>
                  <a:lnTo>
                    <a:pt x="1058132" y="1319665"/>
                  </a:lnTo>
                  <a:lnTo>
                    <a:pt x="0" y="131966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10">
                <a:extLst>
                  <a:ext uri="{96DAC541-7B7A-43D3-8B79-37D633B846F1}">
                    <asvg:svgBlip xmlns:asvg="http://schemas.microsoft.com/office/drawing/2016/SVG/main" r:embed="rId11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15" id="15"/>
            <p:cNvSpPr/>
            <p:nvPr/>
          </p:nvSpPr>
          <p:spPr>
            <a:xfrm flipH="false" flipV="false" rot="-5400000">
              <a:off x="8675586" y="66941"/>
              <a:ext cx="1058132" cy="1319666"/>
            </a:xfrm>
            <a:custGeom>
              <a:avLst/>
              <a:gdLst/>
              <a:ahLst/>
              <a:cxnLst/>
              <a:rect r="r" b="b" t="t" l="l"/>
              <a:pathLst>
                <a:path h="1319666" w="1058132">
                  <a:moveTo>
                    <a:pt x="0" y="0"/>
                  </a:moveTo>
                  <a:lnTo>
                    <a:pt x="1058132" y="0"/>
                  </a:lnTo>
                  <a:lnTo>
                    <a:pt x="1058132" y="1319665"/>
                  </a:lnTo>
                  <a:lnTo>
                    <a:pt x="0" y="131966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10">
                <a:extLst>
                  <a:ext uri="{96DAC541-7B7A-43D3-8B79-37D633B846F1}">
                    <asvg:svgBlip xmlns:asvg="http://schemas.microsoft.com/office/drawing/2016/SVG/main" r:embed="rId11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16" id="16"/>
            <p:cNvSpPr/>
            <p:nvPr/>
          </p:nvSpPr>
          <p:spPr>
            <a:xfrm flipH="false" flipV="false" rot="-5400000">
              <a:off x="7432140" y="394695"/>
              <a:ext cx="1040672" cy="633957"/>
            </a:xfrm>
            <a:custGeom>
              <a:avLst/>
              <a:gdLst/>
              <a:ahLst/>
              <a:cxnLst/>
              <a:rect r="r" b="b" t="t" l="l"/>
              <a:pathLst>
                <a:path h="633957" w="1040672">
                  <a:moveTo>
                    <a:pt x="0" y="0"/>
                  </a:moveTo>
                  <a:lnTo>
                    <a:pt x="1040672" y="0"/>
                  </a:lnTo>
                  <a:lnTo>
                    <a:pt x="1040672" y="633956"/>
                  </a:lnTo>
                  <a:lnTo>
                    <a:pt x="0" y="633956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12">
                <a:extLst>
                  <a:ext uri="{96DAC541-7B7A-43D3-8B79-37D633B846F1}">
                    <asvg:svgBlip xmlns:asvg="http://schemas.microsoft.com/office/drawing/2016/SVG/main" r:embed="rId13"/>
                  </a:ext>
                </a:extLst>
              </a:blip>
              <a:stretch>
                <a:fillRect l="0" t="-108163" r="-1677" b="0"/>
              </a:stretch>
            </a:blipFill>
          </p:spPr>
        </p:sp>
        <p:sp>
          <p:nvSpPr>
            <p:cNvPr name="Freeform 17" id="17"/>
            <p:cNvSpPr/>
            <p:nvPr/>
          </p:nvSpPr>
          <p:spPr>
            <a:xfrm flipH="true" flipV="false" rot="-5400000">
              <a:off x="18480075" y="5903"/>
              <a:ext cx="1318048" cy="1318048"/>
            </a:xfrm>
            <a:custGeom>
              <a:avLst/>
              <a:gdLst/>
              <a:ahLst/>
              <a:cxnLst/>
              <a:rect r="r" b="b" t="t" l="l"/>
              <a:pathLst>
                <a:path h="1318048" w="1318048">
                  <a:moveTo>
                    <a:pt x="1318047" y="0"/>
                  </a:moveTo>
                  <a:lnTo>
                    <a:pt x="0" y="0"/>
                  </a:lnTo>
                  <a:lnTo>
                    <a:pt x="0" y="1318047"/>
                  </a:lnTo>
                  <a:lnTo>
                    <a:pt x="1318047" y="1318047"/>
                  </a:lnTo>
                  <a:lnTo>
                    <a:pt x="1318047" y="0"/>
                  </a:lnTo>
                  <a:close/>
                </a:path>
              </a:pathLst>
            </a:custGeom>
            <a:blipFill>
              <a:blip r:embed="rId4"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18" id="18"/>
            <p:cNvSpPr/>
            <p:nvPr/>
          </p:nvSpPr>
          <p:spPr>
            <a:xfrm flipH="true" flipV="true" rot="-5400000">
              <a:off x="20123919" y="-28781"/>
              <a:ext cx="1058132" cy="1319666"/>
            </a:xfrm>
            <a:custGeom>
              <a:avLst/>
              <a:gdLst/>
              <a:ahLst/>
              <a:cxnLst/>
              <a:rect r="r" b="b" t="t" l="l"/>
              <a:pathLst>
                <a:path h="1319666" w="1058132">
                  <a:moveTo>
                    <a:pt x="1058132" y="1319666"/>
                  </a:moveTo>
                  <a:lnTo>
                    <a:pt x="0" y="1319666"/>
                  </a:lnTo>
                  <a:lnTo>
                    <a:pt x="0" y="0"/>
                  </a:lnTo>
                  <a:lnTo>
                    <a:pt x="1058132" y="0"/>
                  </a:lnTo>
                  <a:lnTo>
                    <a:pt x="1058132" y="1319666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19" id="19"/>
            <p:cNvSpPr/>
            <p:nvPr/>
          </p:nvSpPr>
          <p:spPr>
            <a:xfrm flipH="true" flipV="true" rot="0">
              <a:off x="23121896" y="0"/>
              <a:ext cx="1262104" cy="1262104"/>
            </a:xfrm>
            <a:custGeom>
              <a:avLst/>
              <a:gdLst/>
              <a:ahLst/>
              <a:cxnLst/>
              <a:rect r="r" b="b" t="t" l="l"/>
              <a:pathLst>
                <a:path h="1262104" w="1262104">
                  <a:moveTo>
                    <a:pt x="1262104" y="1262104"/>
                  </a:moveTo>
                  <a:lnTo>
                    <a:pt x="0" y="1262104"/>
                  </a:lnTo>
                  <a:lnTo>
                    <a:pt x="0" y="0"/>
                  </a:lnTo>
                  <a:lnTo>
                    <a:pt x="1262104" y="0"/>
                  </a:lnTo>
                  <a:lnTo>
                    <a:pt x="1262104" y="1262104"/>
                  </a:lnTo>
                  <a:close/>
                </a:path>
              </a:pathLst>
            </a:custGeom>
            <a:blipFill>
              <a:blip r:embed="rId8">
                <a:extLst>
                  <a:ext uri="{96DAC541-7B7A-43D3-8B79-37D633B846F1}">
                    <asvg:svgBlip xmlns:asvg="http://schemas.microsoft.com/office/drawing/2016/SVG/main" r:embed="rId9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20" id="20"/>
            <p:cNvSpPr/>
            <p:nvPr/>
          </p:nvSpPr>
          <p:spPr>
            <a:xfrm flipH="false" flipV="false" rot="-5400000">
              <a:off x="21719305" y="-28781"/>
              <a:ext cx="1058132" cy="1319666"/>
            </a:xfrm>
            <a:custGeom>
              <a:avLst/>
              <a:gdLst/>
              <a:ahLst/>
              <a:cxnLst/>
              <a:rect r="r" b="b" t="t" l="l"/>
              <a:pathLst>
                <a:path h="1319666" w="1058132">
                  <a:moveTo>
                    <a:pt x="0" y="0"/>
                  </a:moveTo>
                  <a:lnTo>
                    <a:pt x="1058132" y="0"/>
                  </a:lnTo>
                  <a:lnTo>
                    <a:pt x="1058132" y="1319666"/>
                  </a:lnTo>
                  <a:lnTo>
                    <a:pt x="0" y="1319666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10">
                <a:extLst>
                  <a:ext uri="{96DAC541-7B7A-43D3-8B79-37D633B846F1}">
                    <asvg:svgBlip xmlns:asvg="http://schemas.microsoft.com/office/drawing/2016/SVG/main" r:embed="rId11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21" id="21"/>
            <p:cNvSpPr/>
            <p:nvPr/>
          </p:nvSpPr>
          <p:spPr>
            <a:xfrm flipH="false" flipV="false" rot="-5400000">
              <a:off x="16994375" y="5094"/>
              <a:ext cx="1058132" cy="1319666"/>
            </a:xfrm>
            <a:custGeom>
              <a:avLst/>
              <a:gdLst/>
              <a:ahLst/>
              <a:cxnLst/>
              <a:rect r="r" b="b" t="t" l="l"/>
              <a:pathLst>
                <a:path h="1319666" w="1058132">
                  <a:moveTo>
                    <a:pt x="0" y="0"/>
                  </a:moveTo>
                  <a:lnTo>
                    <a:pt x="1058132" y="0"/>
                  </a:lnTo>
                  <a:lnTo>
                    <a:pt x="1058132" y="1319665"/>
                  </a:lnTo>
                  <a:lnTo>
                    <a:pt x="0" y="131966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10">
                <a:extLst>
                  <a:ext uri="{96DAC541-7B7A-43D3-8B79-37D633B846F1}">
                    <asvg:svgBlip xmlns:asvg="http://schemas.microsoft.com/office/drawing/2016/SVG/main" r:embed="rId11"/>
                  </a:ext>
                </a:extLst>
              </a:blip>
              <a:stretch>
                <a:fillRect l="0" t="0" r="0" b="0"/>
              </a:stretch>
            </a:blipFill>
          </p:spPr>
        </p:sp>
      </p:grpSp>
      <p:grpSp>
        <p:nvGrpSpPr>
          <p:cNvPr name="Group 22" id="22"/>
          <p:cNvGrpSpPr/>
          <p:nvPr/>
        </p:nvGrpSpPr>
        <p:grpSpPr>
          <a:xfrm rot="0">
            <a:off x="1771259" y="7989269"/>
            <a:ext cx="14745482" cy="1780863"/>
            <a:chOff x="0" y="0"/>
            <a:chExt cx="2174214" cy="262587"/>
          </a:xfrm>
        </p:grpSpPr>
        <p:sp>
          <p:nvSpPr>
            <p:cNvPr name="Freeform 23" id="23"/>
            <p:cNvSpPr/>
            <p:nvPr/>
          </p:nvSpPr>
          <p:spPr>
            <a:xfrm flipH="false" flipV="false" rot="0">
              <a:off x="0" y="0"/>
              <a:ext cx="2174214" cy="262587"/>
            </a:xfrm>
            <a:custGeom>
              <a:avLst/>
              <a:gdLst/>
              <a:ahLst/>
              <a:cxnLst/>
              <a:rect r="r" b="b" t="t" l="l"/>
              <a:pathLst>
                <a:path h="262587" w="2174214">
                  <a:moveTo>
                    <a:pt x="2625" y="0"/>
                  </a:moveTo>
                  <a:lnTo>
                    <a:pt x="2171589" y="0"/>
                  </a:lnTo>
                  <a:cubicBezTo>
                    <a:pt x="2173039" y="0"/>
                    <a:pt x="2174214" y="1175"/>
                    <a:pt x="2174214" y="2625"/>
                  </a:cubicBezTo>
                  <a:lnTo>
                    <a:pt x="2174214" y="259962"/>
                  </a:lnTo>
                  <a:cubicBezTo>
                    <a:pt x="2174214" y="261412"/>
                    <a:pt x="2173039" y="262587"/>
                    <a:pt x="2171589" y="262587"/>
                  </a:cubicBezTo>
                  <a:lnTo>
                    <a:pt x="2625" y="262587"/>
                  </a:lnTo>
                  <a:cubicBezTo>
                    <a:pt x="1175" y="262587"/>
                    <a:pt x="0" y="261412"/>
                    <a:pt x="0" y="259962"/>
                  </a:cubicBezTo>
                  <a:lnTo>
                    <a:pt x="0" y="2625"/>
                  </a:lnTo>
                  <a:cubicBezTo>
                    <a:pt x="0" y="1175"/>
                    <a:pt x="1175" y="0"/>
                    <a:pt x="2625" y="0"/>
                  </a:cubicBezTo>
                  <a:close/>
                </a:path>
              </a:pathLst>
            </a:custGeom>
            <a:solidFill>
              <a:srgbClr val="FFFFFF"/>
            </a:solidFill>
          </p:spPr>
        </p:sp>
        <p:sp>
          <p:nvSpPr>
            <p:cNvPr name="TextBox 24" id="24"/>
            <p:cNvSpPr txBox="true"/>
            <p:nvPr/>
          </p:nvSpPr>
          <p:spPr>
            <a:xfrm>
              <a:off x="0" y="-57150"/>
              <a:ext cx="2174214" cy="319737"/>
            </a:xfrm>
            <a:prstGeom prst="rect">
              <a:avLst/>
            </a:prstGeom>
          </p:spPr>
          <p:txBody>
            <a:bodyPr anchor="ctr" rtlCol="false" tIns="90739" lIns="90739" bIns="90739" rIns="90739"/>
            <a:lstStyle/>
            <a:p>
              <a:pPr algn="ctr">
                <a:lnSpc>
                  <a:spcPts val="3638"/>
                </a:lnSpc>
              </a:pPr>
            </a:p>
          </p:txBody>
        </p:sp>
      </p:grpSp>
      <p:sp>
        <p:nvSpPr>
          <p:cNvPr name="Freeform 25" id="25"/>
          <p:cNvSpPr/>
          <p:nvPr/>
        </p:nvSpPr>
        <p:spPr>
          <a:xfrm flipH="false" flipV="false" rot="0">
            <a:off x="10078794" y="8841368"/>
            <a:ext cx="2192004" cy="775618"/>
          </a:xfrm>
          <a:custGeom>
            <a:avLst/>
            <a:gdLst/>
            <a:ahLst/>
            <a:cxnLst/>
            <a:rect r="r" b="b" t="t" l="l"/>
            <a:pathLst>
              <a:path h="775618" w="2192004">
                <a:moveTo>
                  <a:pt x="0" y="0"/>
                </a:moveTo>
                <a:lnTo>
                  <a:pt x="2192004" y="0"/>
                </a:lnTo>
                <a:lnTo>
                  <a:pt x="2192004" y="775618"/>
                </a:lnTo>
                <a:lnTo>
                  <a:pt x="0" y="775618"/>
                </a:lnTo>
                <a:lnTo>
                  <a:pt x="0" y="0"/>
                </a:lnTo>
                <a:close/>
              </a:path>
            </a:pathLst>
          </a:custGeom>
          <a:blipFill>
            <a:blip r:embed="rId14"/>
            <a:stretch>
              <a:fillRect l="0" t="-49183" r="-99380" b="-59538"/>
            </a:stretch>
          </a:blipFill>
        </p:spPr>
      </p:sp>
      <p:sp>
        <p:nvSpPr>
          <p:cNvPr name="Freeform 26" id="26"/>
          <p:cNvSpPr/>
          <p:nvPr/>
        </p:nvSpPr>
        <p:spPr>
          <a:xfrm flipH="false" flipV="false" rot="0">
            <a:off x="7651960" y="8830698"/>
            <a:ext cx="2141767" cy="772374"/>
          </a:xfrm>
          <a:custGeom>
            <a:avLst/>
            <a:gdLst/>
            <a:ahLst/>
            <a:cxnLst/>
            <a:rect r="r" b="b" t="t" l="l"/>
            <a:pathLst>
              <a:path h="772374" w="2141767">
                <a:moveTo>
                  <a:pt x="0" y="0"/>
                </a:moveTo>
                <a:lnTo>
                  <a:pt x="2141767" y="0"/>
                </a:lnTo>
                <a:lnTo>
                  <a:pt x="2141767" y="772373"/>
                </a:lnTo>
                <a:lnTo>
                  <a:pt x="0" y="772373"/>
                </a:lnTo>
                <a:lnTo>
                  <a:pt x="0" y="0"/>
                </a:lnTo>
                <a:close/>
              </a:path>
            </a:pathLst>
          </a:custGeom>
          <a:blipFill>
            <a:blip r:embed="rId15"/>
            <a:stretch>
              <a:fillRect l="0" t="-41349" r="0" b="-43420"/>
            </a:stretch>
          </a:blipFill>
        </p:spPr>
      </p:sp>
      <p:sp>
        <p:nvSpPr>
          <p:cNvPr name="Freeform 27" id="27"/>
          <p:cNvSpPr/>
          <p:nvPr/>
        </p:nvSpPr>
        <p:spPr>
          <a:xfrm flipH="false" flipV="false" rot="0">
            <a:off x="12270798" y="8675915"/>
            <a:ext cx="4035483" cy="1160892"/>
          </a:xfrm>
          <a:custGeom>
            <a:avLst/>
            <a:gdLst/>
            <a:ahLst/>
            <a:cxnLst/>
            <a:rect r="r" b="b" t="t" l="l"/>
            <a:pathLst>
              <a:path h="1160892" w="4035483">
                <a:moveTo>
                  <a:pt x="0" y="0"/>
                </a:moveTo>
                <a:lnTo>
                  <a:pt x="4035483" y="0"/>
                </a:lnTo>
                <a:lnTo>
                  <a:pt x="4035483" y="1160893"/>
                </a:lnTo>
                <a:lnTo>
                  <a:pt x="0" y="1160893"/>
                </a:lnTo>
                <a:lnTo>
                  <a:pt x="0" y="0"/>
                </a:lnTo>
                <a:close/>
              </a:path>
            </a:pathLst>
          </a:custGeom>
          <a:blipFill>
            <a:blip r:embed="rId16"/>
            <a:stretch>
              <a:fillRect l="0" t="0" r="0" b="0"/>
            </a:stretch>
          </a:blipFill>
        </p:spPr>
      </p:sp>
      <p:sp>
        <p:nvSpPr>
          <p:cNvPr name="Freeform 28" id="28"/>
          <p:cNvSpPr/>
          <p:nvPr/>
        </p:nvSpPr>
        <p:spPr>
          <a:xfrm flipH="false" flipV="false" rot="0">
            <a:off x="1981719" y="8580684"/>
            <a:ext cx="2312918" cy="1022387"/>
          </a:xfrm>
          <a:custGeom>
            <a:avLst/>
            <a:gdLst/>
            <a:ahLst/>
            <a:cxnLst/>
            <a:rect r="r" b="b" t="t" l="l"/>
            <a:pathLst>
              <a:path h="1022387" w="2312918">
                <a:moveTo>
                  <a:pt x="0" y="0"/>
                </a:moveTo>
                <a:lnTo>
                  <a:pt x="2312918" y="0"/>
                </a:lnTo>
                <a:lnTo>
                  <a:pt x="2312918" y="1022387"/>
                </a:lnTo>
                <a:lnTo>
                  <a:pt x="0" y="1022387"/>
                </a:lnTo>
                <a:lnTo>
                  <a:pt x="0" y="0"/>
                </a:lnTo>
                <a:close/>
              </a:path>
            </a:pathLst>
          </a:custGeom>
          <a:blipFill>
            <a:blip r:embed="rId17"/>
            <a:stretch>
              <a:fillRect l="0" t="-38951" r="0" b="-40899"/>
            </a:stretch>
          </a:blipFill>
        </p:spPr>
      </p:sp>
      <p:sp>
        <p:nvSpPr>
          <p:cNvPr name="Freeform 29" id="29"/>
          <p:cNvSpPr/>
          <p:nvPr/>
        </p:nvSpPr>
        <p:spPr>
          <a:xfrm flipH="false" flipV="false" rot="0">
            <a:off x="4614682" y="8719345"/>
            <a:ext cx="2689402" cy="995079"/>
          </a:xfrm>
          <a:custGeom>
            <a:avLst/>
            <a:gdLst/>
            <a:ahLst/>
            <a:cxnLst/>
            <a:rect r="r" b="b" t="t" l="l"/>
            <a:pathLst>
              <a:path h="995079" w="2689402">
                <a:moveTo>
                  <a:pt x="0" y="0"/>
                </a:moveTo>
                <a:lnTo>
                  <a:pt x="2689402" y="0"/>
                </a:lnTo>
                <a:lnTo>
                  <a:pt x="2689402" y="995079"/>
                </a:lnTo>
                <a:lnTo>
                  <a:pt x="0" y="995079"/>
                </a:lnTo>
                <a:lnTo>
                  <a:pt x="0" y="0"/>
                </a:lnTo>
                <a:close/>
              </a:path>
            </a:pathLst>
          </a:custGeom>
          <a:blipFill>
            <a:blip r:embed="rId18"/>
            <a:stretch>
              <a:fillRect l="0" t="0" r="0" b="0"/>
            </a:stretch>
          </a:blipFill>
        </p:spPr>
      </p:sp>
      <p:sp>
        <p:nvSpPr>
          <p:cNvPr name="TextBox 30" id="30"/>
          <p:cNvSpPr txBox="true"/>
          <p:nvPr/>
        </p:nvSpPr>
        <p:spPr>
          <a:xfrm rot="0">
            <a:off x="7725787" y="8165981"/>
            <a:ext cx="1437617" cy="293648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445"/>
              </a:lnSpc>
              <a:spcBef>
                <a:spcPct val="0"/>
              </a:spcBef>
            </a:pPr>
            <a:r>
              <a:rPr lang="en-US" sz="1746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Realização:</a:t>
            </a:r>
          </a:p>
        </p:txBody>
      </p:sp>
      <p:sp>
        <p:nvSpPr>
          <p:cNvPr name="TextBox 31" id="31"/>
          <p:cNvSpPr txBox="true"/>
          <p:nvPr/>
        </p:nvSpPr>
        <p:spPr>
          <a:xfrm rot="0">
            <a:off x="2030569" y="8165981"/>
            <a:ext cx="2710804" cy="293648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445"/>
              </a:lnSpc>
              <a:spcBef>
                <a:spcPct val="0"/>
              </a:spcBef>
            </a:pPr>
            <a:r>
              <a:rPr lang="en-US" sz="1746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Execussão Estadual: </a:t>
            </a:r>
          </a:p>
        </p:txBody>
      </p:sp>
      <p:sp>
        <p:nvSpPr>
          <p:cNvPr name="TextBox 32" id="32"/>
          <p:cNvSpPr txBox="true"/>
          <p:nvPr/>
        </p:nvSpPr>
        <p:spPr>
          <a:xfrm rot="0">
            <a:off x="5891544" y="2327314"/>
            <a:ext cx="6543722" cy="241264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6413"/>
              </a:lnSpc>
              <a:spcBef>
                <a:spcPct val="0"/>
              </a:spcBef>
            </a:pPr>
            <a:r>
              <a:rPr lang="en-US" b="true" sz="11723">
                <a:solidFill>
                  <a:srgbClr val="173F6C"/>
                </a:solidFill>
                <a:latin typeface="Meutas Heavy"/>
                <a:ea typeface="Meutas Heavy"/>
                <a:cs typeface="Meutas Heavy"/>
                <a:sym typeface="Meutas Heavy"/>
              </a:rPr>
              <a:t>Título</a:t>
            </a:r>
          </a:p>
        </p:txBody>
      </p:sp>
      <p:sp>
        <p:nvSpPr>
          <p:cNvPr name="TextBox 33" id="33"/>
          <p:cNvSpPr txBox="true"/>
          <p:nvPr/>
        </p:nvSpPr>
        <p:spPr>
          <a:xfrm rot="0">
            <a:off x="4715389" y="5489482"/>
            <a:ext cx="9700956" cy="9155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6228"/>
              </a:lnSpc>
              <a:spcBef>
                <a:spcPct val="0"/>
              </a:spcBef>
            </a:pPr>
            <a:r>
              <a:rPr lang="en-US" b="true" sz="4448">
                <a:solidFill>
                  <a:srgbClr val="173F6B"/>
                </a:solidFill>
                <a:latin typeface="Meutas Heavy"/>
                <a:ea typeface="Meutas Heavy"/>
                <a:cs typeface="Meutas Heavy"/>
                <a:sym typeface="Meutas Heavy"/>
              </a:rPr>
              <a:t>Subtítulo</a:t>
            </a:r>
          </a:p>
        </p:txBody>
      </p:sp>
      <p:grpSp>
        <p:nvGrpSpPr>
          <p:cNvPr name="Group 34" id="34"/>
          <p:cNvGrpSpPr/>
          <p:nvPr/>
        </p:nvGrpSpPr>
        <p:grpSpPr>
          <a:xfrm rot="0">
            <a:off x="13417451" y="492674"/>
            <a:ext cx="4548397" cy="1520799"/>
            <a:chOff x="0" y="0"/>
            <a:chExt cx="6064529" cy="2027732"/>
          </a:xfrm>
        </p:grpSpPr>
        <p:grpSp>
          <p:nvGrpSpPr>
            <p:cNvPr name="Group 35" id="35"/>
            <p:cNvGrpSpPr/>
            <p:nvPr/>
          </p:nvGrpSpPr>
          <p:grpSpPr>
            <a:xfrm rot="0">
              <a:off x="2185161" y="1013866"/>
              <a:ext cx="2071264" cy="714435"/>
              <a:chOff x="0" y="0"/>
              <a:chExt cx="507397" cy="175015"/>
            </a:xfrm>
          </p:grpSpPr>
          <p:sp>
            <p:nvSpPr>
              <p:cNvPr name="Freeform 36" id="36"/>
              <p:cNvSpPr/>
              <p:nvPr/>
            </p:nvSpPr>
            <p:spPr>
              <a:xfrm flipH="false" flipV="false" rot="0">
                <a:off x="0" y="0"/>
                <a:ext cx="507397" cy="175015"/>
              </a:xfrm>
              <a:custGeom>
                <a:avLst/>
                <a:gdLst/>
                <a:ahLst/>
                <a:cxnLst/>
                <a:rect r="r" b="b" t="t" l="l"/>
                <a:pathLst>
                  <a:path h="175015" w="507397">
                    <a:moveTo>
                      <a:pt x="0" y="0"/>
                    </a:moveTo>
                    <a:lnTo>
                      <a:pt x="507397" y="0"/>
                    </a:lnTo>
                    <a:lnTo>
                      <a:pt x="507397" y="175015"/>
                    </a:lnTo>
                    <a:lnTo>
                      <a:pt x="0" y="175015"/>
                    </a:lnTo>
                    <a:close/>
                  </a:path>
                </a:pathLst>
              </a:custGeom>
              <a:solidFill>
                <a:srgbClr val="FFFFFF"/>
              </a:solidFill>
            </p:spPr>
          </p:sp>
          <p:sp>
            <p:nvSpPr>
              <p:cNvPr name="TextBox 37" id="37"/>
              <p:cNvSpPr txBox="true"/>
              <p:nvPr/>
            </p:nvSpPr>
            <p:spPr>
              <a:xfrm>
                <a:off x="0" y="57150"/>
                <a:ext cx="507397" cy="117865"/>
              </a:xfrm>
              <a:prstGeom prst="rect">
                <a:avLst/>
              </a:prstGeom>
            </p:spPr>
            <p:txBody>
              <a:bodyPr anchor="ctr" rtlCol="false" tIns="50800" lIns="50800" bIns="50800" rIns="50800"/>
              <a:lstStyle/>
              <a:p>
                <a:pPr algn="ctr">
                  <a:lnSpc>
                    <a:spcPts val="1745"/>
                  </a:lnSpc>
                </a:pPr>
              </a:p>
            </p:txBody>
          </p:sp>
        </p:grpSp>
        <p:sp>
          <p:nvSpPr>
            <p:cNvPr name="Freeform 38" id="38"/>
            <p:cNvSpPr/>
            <p:nvPr/>
          </p:nvSpPr>
          <p:spPr>
            <a:xfrm flipH="false" flipV="false" rot="0">
              <a:off x="0" y="0"/>
              <a:ext cx="6064529" cy="2027732"/>
            </a:xfrm>
            <a:custGeom>
              <a:avLst/>
              <a:gdLst/>
              <a:ahLst/>
              <a:cxnLst/>
              <a:rect r="r" b="b" t="t" l="l"/>
              <a:pathLst>
                <a:path h="2027732" w="6064529">
                  <a:moveTo>
                    <a:pt x="0" y="0"/>
                  </a:moveTo>
                  <a:lnTo>
                    <a:pt x="6064529" y="0"/>
                  </a:lnTo>
                  <a:lnTo>
                    <a:pt x="6064529" y="2027732"/>
                  </a:lnTo>
                  <a:lnTo>
                    <a:pt x="0" y="202773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19"/>
              <a:stretch>
                <a:fillRect l="-1439" t="0" r="-1439" b="0"/>
              </a:stretch>
            </a:blipFill>
          </p:spPr>
        </p:sp>
      </p:grpSp>
    </p:spTree>
  </p:cSld>
  <p:clrMapOvr>
    <a:masterClrMapping/>
  </p:clrMapOvr>
</p:sld>
</file>

<file path=ppt/slides/slide2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true" flipV="true" rot="-10800000">
            <a:off x="11557706" y="0"/>
            <a:ext cx="7280627" cy="7280627"/>
          </a:xfrm>
          <a:custGeom>
            <a:avLst/>
            <a:gdLst/>
            <a:ahLst/>
            <a:cxnLst/>
            <a:rect r="r" b="b" t="t" l="l"/>
            <a:pathLst>
              <a:path h="7280627" w="7280627">
                <a:moveTo>
                  <a:pt x="7280627" y="7280627"/>
                </a:moveTo>
                <a:lnTo>
                  <a:pt x="0" y="7280627"/>
                </a:lnTo>
                <a:lnTo>
                  <a:pt x="0" y="0"/>
                </a:lnTo>
                <a:lnTo>
                  <a:pt x="7280627" y="0"/>
                </a:lnTo>
                <a:lnTo>
                  <a:pt x="7280627" y="7280627"/>
                </a:lnTo>
                <a:close/>
              </a:path>
            </a:pathLst>
          </a:custGeom>
          <a:blipFill>
            <a:blip r:embed="rId2">
              <a:alphaModFix amt="9999"/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3" id="3"/>
          <p:cNvSpPr/>
          <p:nvPr/>
        </p:nvSpPr>
        <p:spPr>
          <a:xfrm flipH="true" flipV="true" rot="-10800000">
            <a:off x="4286604" y="3640314"/>
            <a:ext cx="7280627" cy="7280627"/>
          </a:xfrm>
          <a:custGeom>
            <a:avLst/>
            <a:gdLst/>
            <a:ahLst/>
            <a:cxnLst/>
            <a:rect r="r" b="b" t="t" l="l"/>
            <a:pathLst>
              <a:path h="7280627" w="7280627">
                <a:moveTo>
                  <a:pt x="7280627" y="7280627"/>
                </a:moveTo>
                <a:lnTo>
                  <a:pt x="0" y="7280627"/>
                </a:lnTo>
                <a:lnTo>
                  <a:pt x="0" y="0"/>
                </a:lnTo>
                <a:lnTo>
                  <a:pt x="7280627" y="0"/>
                </a:lnTo>
                <a:lnTo>
                  <a:pt x="7280627" y="7280627"/>
                </a:lnTo>
                <a:close/>
              </a:path>
            </a:pathLst>
          </a:custGeom>
          <a:blipFill>
            <a:blip r:embed="rId2">
              <a:alphaModFix amt="9999"/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4" id="4"/>
          <p:cNvSpPr/>
          <p:nvPr/>
        </p:nvSpPr>
        <p:spPr>
          <a:xfrm flipH="true" flipV="true" rot="-10800000">
            <a:off x="-2984498" y="19050"/>
            <a:ext cx="7280627" cy="7280627"/>
          </a:xfrm>
          <a:custGeom>
            <a:avLst/>
            <a:gdLst/>
            <a:ahLst/>
            <a:cxnLst/>
            <a:rect r="r" b="b" t="t" l="l"/>
            <a:pathLst>
              <a:path h="7280627" w="7280627">
                <a:moveTo>
                  <a:pt x="7280627" y="7280627"/>
                </a:moveTo>
                <a:lnTo>
                  <a:pt x="0" y="7280627"/>
                </a:lnTo>
                <a:lnTo>
                  <a:pt x="0" y="0"/>
                </a:lnTo>
                <a:lnTo>
                  <a:pt x="7280627" y="0"/>
                </a:lnTo>
                <a:lnTo>
                  <a:pt x="7280627" y="7280627"/>
                </a:lnTo>
                <a:close/>
              </a:path>
            </a:pathLst>
          </a:custGeom>
          <a:blipFill>
            <a:blip r:embed="rId2">
              <a:alphaModFix amt="9999"/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grpSp>
        <p:nvGrpSpPr>
          <p:cNvPr name="Group 5" id="5"/>
          <p:cNvGrpSpPr/>
          <p:nvPr/>
        </p:nvGrpSpPr>
        <p:grpSpPr>
          <a:xfrm rot="0">
            <a:off x="1028700" y="935160"/>
            <a:ext cx="16230600" cy="8294565"/>
            <a:chOff x="0" y="0"/>
            <a:chExt cx="4274726" cy="2184577"/>
          </a:xfrm>
        </p:grpSpPr>
        <p:sp>
          <p:nvSpPr>
            <p:cNvPr name="Freeform 6" id="6"/>
            <p:cNvSpPr/>
            <p:nvPr/>
          </p:nvSpPr>
          <p:spPr>
            <a:xfrm flipH="false" flipV="false" rot="0">
              <a:off x="0" y="0"/>
              <a:ext cx="4274726" cy="2184577"/>
            </a:xfrm>
            <a:custGeom>
              <a:avLst/>
              <a:gdLst/>
              <a:ahLst/>
              <a:cxnLst/>
              <a:rect r="r" b="b" t="t" l="l"/>
              <a:pathLst>
                <a:path h="2184577" w="4274726">
                  <a:moveTo>
                    <a:pt x="0" y="0"/>
                  </a:moveTo>
                  <a:lnTo>
                    <a:pt x="4274726" y="0"/>
                  </a:lnTo>
                  <a:lnTo>
                    <a:pt x="4274726" y="2184577"/>
                  </a:lnTo>
                  <a:lnTo>
                    <a:pt x="0" y="2184577"/>
                  </a:lnTo>
                  <a:close/>
                </a:path>
              </a:pathLst>
            </a:custGeom>
            <a:solidFill>
              <a:srgbClr val="FFFFFF"/>
            </a:solidFill>
          </p:spPr>
        </p:sp>
        <p:sp>
          <p:nvSpPr>
            <p:cNvPr name="TextBox 7" id="7"/>
            <p:cNvSpPr txBox="true"/>
            <p:nvPr/>
          </p:nvSpPr>
          <p:spPr>
            <a:xfrm>
              <a:off x="0" y="-342900"/>
              <a:ext cx="4274726" cy="2527477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8819"/>
                </a:lnSpc>
                <a:spcBef>
                  <a:spcPct val="0"/>
                </a:spcBef>
              </a:pPr>
            </a:p>
          </p:txBody>
        </p:sp>
      </p:grpSp>
      <p:grpSp>
        <p:nvGrpSpPr>
          <p:cNvPr name="Group 8" id="8"/>
          <p:cNvGrpSpPr/>
          <p:nvPr/>
        </p:nvGrpSpPr>
        <p:grpSpPr>
          <a:xfrm rot="5400000">
            <a:off x="-8672684" y="5199631"/>
            <a:ext cx="18288000" cy="1039348"/>
            <a:chOff x="0" y="0"/>
            <a:chExt cx="24384000" cy="1385797"/>
          </a:xfrm>
        </p:grpSpPr>
        <p:sp>
          <p:nvSpPr>
            <p:cNvPr name="Freeform 9" id="9"/>
            <p:cNvSpPr/>
            <p:nvPr/>
          </p:nvSpPr>
          <p:spPr>
            <a:xfrm flipH="true" flipV="false" rot="5400000">
              <a:off x="4585878" y="36814"/>
              <a:ext cx="1318048" cy="1318048"/>
            </a:xfrm>
            <a:custGeom>
              <a:avLst/>
              <a:gdLst/>
              <a:ahLst/>
              <a:cxnLst/>
              <a:rect r="r" b="b" t="t" l="l"/>
              <a:pathLst>
                <a:path h="1318048" w="1318048">
                  <a:moveTo>
                    <a:pt x="1318047" y="0"/>
                  </a:moveTo>
                  <a:lnTo>
                    <a:pt x="0" y="0"/>
                  </a:lnTo>
                  <a:lnTo>
                    <a:pt x="0" y="1318047"/>
                  </a:lnTo>
                  <a:lnTo>
                    <a:pt x="1318047" y="1318047"/>
                  </a:lnTo>
                  <a:lnTo>
                    <a:pt x="1318047" y="0"/>
                  </a:lnTo>
                  <a:close/>
                </a:path>
              </a:pathLst>
            </a:custGeom>
            <a:blipFill>
              <a:blip r:embed="rId4"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10" id="10"/>
            <p:cNvSpPr/>
            <p:nvPr/>
          </p:nvSpPr>
          <p:spPr>
            <a:xfrm flipH="true" flipV="true" rot="5400000">
              <a:off x="3201949" y="69879"/>
              <a:ext cx="1058132" cy="1319666"/>
            </a:xfrm>
            <a:custGeom>
              <a:avLst/>
              <a:gdLst/>
              <a:ahLst/>
              <a:cxnLst/>
              <a:rect r="r" b="b" t="t" l="l"/>
              <a:pathLst>
                <a:path h="1319666" w="1058132">
                  <a:moveTo>
                    <a:pt x="1058132" y="1319666"/>
                  </a:moveTo>
                  <a:lnTo>
                    <a:pt x="0" y="1319666"/>
                  </a:lnTo>
                  <a:lnTo>
                    <a:pt x="0" y="0"/>
                  </a:lnTo>
                  <a:lnTo>
                    <a:pt x="1058132" y="0"/>
                  </a:lnTo>
                  <a:lnTo>
                    <a:pt x="1058132" y="1319666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11" id="11"/>
            <p:cNvSpPr/>
            <p:nvPr/>
          </p:nvSpPr>
          <p:spPr>
            <a:xfrm flipH="true" flipV="true" rot="-10800000">
              <a:off x="0" y="98660"/>
              <a:ext cx="1262104" cy="1262104"/>
            </a:xfrm>
            <a:custGeom>
              <a:avLst/>
              <a:gdLst/>
              <a:ahLst/>
              <a:cxnLst/>
              <a:rect r="r" b="b" t="t" l="l"/>
              <a:pathLst>
                <a:path h="1262104" w="1262104">
                  <a:moveTo>
                    <a:pt x="1262104" y="1262104"/>
                  </a:moveTo>
                  <a:lnTo>
                    <a:pt x="0" y="1262104"/>
                  </a:lnTo>
                  <a:lnTo>
                    <a:pt x="0" y="0"/>
                  </a:lnTo>
                  <a:lnTo>
                    <a:pt x="1262104" y="0"/>
                  </a:lnTo>
                  <a:lnTo>
                    <a:pt x="1262104" y="1262104"/>
                  </a:lnTo>
                  <a:close/>
                </a:path>
              </a:pathLst>
            </a:custGeom>
            <a:blipFill>
              <a:blip r:embed="rId8">
                <a:extLst>
                  <a:ext uri="{96DAC541-7B7A-43D3-8B79-37D633B846F1}">
                    <asvg:svgBlip xmlns:asvg="http://schemas.microsoft.com/office/drawing/2016/SVG/main" r:embed="rId9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12" id="12"/>
            <p:cNvSpPr/>
            <p:nvPr/>
          </p:nvSpPr>
          <p:spPr>
            <a:xfrm flipH="false" flipV="false" rot="5400000">
              <a:off x="1606563" y="69879"/>
              <a:ext cx="1058132" cy="1319666"/>
            </a:xfrm>
            <a:custGeom>
              <a:avLst/>
              <a:gdLst/>
              <a:ahLst/>
              <a:cxnLst/>
              <a:rect r="r" b="b" t="t" l="l"/>
              <a:pathLst>
                <a:path h="1319666" w="1058132">
                  <a:moveTo>
                    <a:pt x="0" y="0"/>
                  </a:moveTo>
                  <a:lnTo>
                    <a:pt x="1058132" y="0"/>
                  </a:lnTo>
                  <a:lnTo>
                    <a:pt x="1058132" y="1319666"/>
                  </a:lnTo>
                  <a:lnTo>
                    <a:pt x="0" y="1319666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10">
                <a:extLst>
                  <a:ext uri="{96DAC541-7B7A-43D3-8B79-37D633B846F1}">
                    <asvg:svgBlip xmlns:asvg="http://schemas.microsoft.com/office/drawing/2016/SVG/main" r:embed="rId11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13" id="13"/>
            <p:cNvSpPr/>
            <p:nvPr/>
          </p:nvSpPr>
          <p:spPr>
            <a:xfrm flipH="false" flipV="false" rot="5400000">
              <a:off x="6331493" y="36005"/>
              <a:ext cx="1058132" cy="1319666"/>
            </a:xfrm>
            <a:custGeom>
              <a:avLst/>
              <a:gdLst/>
              <a:ahLst/>
              <a:cxnLst/>
              <a:rect r="r" b="b" t="t" l="l"/>
              <a:pathLst>
                <a:path h="1319666" w="1058132">
                  <a:moveTo>
                    <a:pt x="0" y="0"/>
                  </a:moveTo>
                  <a:lnTo>
                    <a:pt x="1058132" y="0"/>
                  </a:lnTo>
                  <a:lnTo>
                    <a:pt x="1058132" y="1319665"/>
                  </a:lnTo>
                  <a:lnTo>
                    <a:pt x="0" y="131966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10">
                <a:extLst>
                  <a:ext uri="{96DAC541-7B7A-43D3-8B79-37D633B846F1}">
                    <asvg:svgBlip xmlns:asvg="http://schemas.microsoft.com/office/drawing/2016/SVG/main" r:embed="rId11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14" id="14"/>
            <p:cNvSpPr/>
            <p:nvPr/>
          </p:nvSpPr>
          <p:spPr>
            <a:xfrm flipH="false" flipV="true" rot="-5400000">
              <a:off x="10161285" y="67749"/>
              <a:ext cx="1318048" cy="1318048"/>
            </a:xfrm>
            <a:custGeom>
              <a:avLst/>
              <a:gdLst/>
              <a:ahLst/>
              <a:cxnLst/>
              <a:rect r="r" b="b" t="t" l="l"/>
              <a:pathLst>
                <a:path h="1318048" w="1318048">
                  <a:moveTo>
                    <a:pt x="0" y="1318048"/>
                  </a:moveTo>
                  <a:lnTo>
                    <a:pt x="1318048" y="1318048"/>
                  </a:lnTo>
                  <a:lnTo>
                    <a:pt x="1318048" y="0"/>
                  </a:lnTo>
                  <a:lnTo>
                    <a:pt x="0" y="0"/>
                  </a:lnTo>
                  <a:lnTo>
                    <a:pt x="0" y="1318048"/>
                  </a:lnTo>
                  <a:close/>
                </a:path>
              </a:pathLst>
            </a:custGeom>
            <a:blipFill>
              <a:blip r:embed="rId4"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15" id="15"/>
            <p:cNvSpPr/>
            <p:nvPr/>
          </p:nvSpPr>
          <p:spPr>
            <a:xfrm flipH="true" flipV="true" rot="-5400000">
              <a:off x="11851400" y="33066"/>
              <a:ext cx="1058132" cy="1319666"/>
            </a:xfrm>
            <a:custGeom>
              <a:avLst/>
              <a:gdLst/>
              <a:ahLst/>
              <a:cxnLst/>
              <a:rect r="r" b="b" t="t" l="l"/>
              <a:pathLst>
                <a:path h="1319666" w="1058132">
                  <a:moveTo>
                    <a:pt x="1058131" y="1319665"/>
                  </a:moveTo>
                  <a:lnTo>
                    <a:pt x="0" y="1319665"/>
                  </a:lnTo>
                  <a:lnTo>
                    <a:pt x="0" y="0"/>
                  </a:lnTo>
                  <a:lnTo>
                    <a:pt x="1058131" y="0"/>
                  </a:lnTo>
                  <a:lnTo>
                    <a:pt x="1058131" y="1319665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16" id="16"/>
            <p:cNvSpPr/>
            <p:nvPr/>
          </p:nvSpPr>
          <p:spPr>
            <a:xfrm flipH="true" flipV="true" rot="0">
              <a:off x="14995814" y="61847"/>
              <a:ext cx="1262104" cy="1262104"/>
            </a:xfrm>
            <a:custGeom>
              <a:avLst/>
              <a:gdLst/>
              <a:ahLst/>
              <a:cxnLst/>
              <a:rect r="r" b="b" t="t" l="l"/>
              <a:pathLst>
                <a:path h="1262104" w="1262104">
                  <a:moveTo>
                    <a:pt x="1262104" y="1262103"/>
                  </a:moveTo>
                  <a:lnTo>
                    <a:pt x="0" y="1262103"/>
                  </a:lnTo>
                  <a:lnTo>
                    <a:pt x="0" y="0"/>
                  </a:lnTo>
                  <a:lnTo>
                    <a:pt x="1262104" y="0"/>
                  </a:lnTo>
                  <a:lnTo>
                    <a:pt x="1262104" y="1262103"/>
                  </a:lnTo>
                  <a:close/>
                </a:path>
              </a:pathLst>
            </a:custGeom>
            <a:blipFill>
              <a:blip r:embed="rId8">
                <a:extLst>
                  <a:ext uri="{96DAC541-7B7A-43D3-8B79-37D633B846F1}">
                    <asvg:svgBlip xmlns:asvg="http://schemas.microsoft.com/office/drawing/2016/SVG/main" r:embed="rId9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17" id="17"/>
            <p:cNvSpPr/>
            <p:nvPr/>
          </p:nvSpPr>
          <p:spPr>
            <a:xfrm flipH="false" flipV="false" rot="-5400000">
              <a:off x="13514815" y="33066"/>
              <a:ext cx="1058132" cy="1319666"/>
            </a:xfrm>
            <a:custGeom>
              <a:avLst/>
              <a:gdLst/>
              <a:ahLst/>
              <a:cxnLst/>
              <a:rect r="r" b="b" t="t" l="l"/>
              <a:pathLst>
                <a:path h="1319666" w="1058132">
                  <a:moveTo>
                    <a:pt x="0" y="0"/>
                  </a:moveTo>
                  <a:lnTo>
                    <a:pt x="1058132" y="0"/>
                  </a:lnTo>
                  <a:lnTo>
                    <a:pt x="1058132" y="1319665"/>
                  </a:lnTo>
                  <a:lnTo>
                    <a:pt x="0" y="131966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10">
                <a:extLst>
                  <a:ext uri="{96DAC541-7B7A-43D3-8B79-37D633B846F1}">
                    <asvg:svgBlip xmlns:asvg="http://schemas.microsoft.com/office/drawing/2016/SVG/main" r:embed="rId11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18" id="18"/>
            <p:cNvSpPr/>
            <p:nvPr/>
          </p:nvSpPr>
          <p:spPr>
            <a:xfrm flipH="false" flipV="false" rot="-5400000">
              <a:off x="8675586" y="66941"/>
              <a:ext cx="1058132" cy="1319666"/>
            </a:xfrm>
            <a:custGeom>
              <a:avLst/>
              <a:gdLst/>
              <a:ahLst/>
              <a:cxnLst/>
              <a:rect r="r" b="b" t="t" l="l"/>
              <a:pathLst>
                <a:path h="1319666" w="1058132">
                  <a:moveTo>
                    <a:pt x="0" y="0"/>
                  </a:moveTo>
                  <a:lnTo>
                    <a:pt x="1058132" y="0"/>
                  </a:lnTo>
                  <a:lnTo>
                    <a:pt x="1058132" y="1319665"/>
                  </a:lnTo>
                  <a:lnTo>
                    <a:pt x="0" y="131966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10">
                <a:extLst>
                  <a:ext uri="{96DAC541-7B7A-43D3-8B79-37D633B846F1}">
                    <asvg:svgBlip xmlns:asvg="http://schemas.microsoft.com/office/drawing/2016/SVG/main" r:embed="rId11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19" id="19"/>
            <p:cNvSpPr/>
            <p:nvPr/>
          </p:nvSpPr>
          <p:spPr>
            <a:xfrm flipH="false" flipV="false" rot="-5400000">
              <a:off x="7432140" y="394695"/>
              <a:ext cx="1040672" cy="633957"/>
            </a:xfrm>
            <a:custGeom>
              <a:avLst/>
              <a:gdLst/>
              <a:ahLst/>
              <a:cxnLst/>
              <a:rect r="r" b="b" t="t" l="l"/>
              <a:pathLst>
                <a:path h="633957" w="1040672">
                  <a:moveTo>
                    <a:pt x="0" y="0"/>
                  </a:moveTo>
                  <a:lnTo>
                    <a:pt x="1040672" y="0"/>
                  </a:lnTo>
                  <a:lnTo>
                    <a:pt x="1040672" y="633956"/>
                  </a:lnTo>
                  <a:lnTo>
                    <a:pt x="0" y="633956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12">
                <a:extLst>
                  <a:ext uri="{96DAC541-7B7A-43D3-8B79-37D633B846F1}">
                    <asvg:svgBlip xmlns:asvg="http://schemas.microsoft.com/office/drawing/2016/SVG/main" r:embed="rId13"/>
                  </a:ext>
                </a:extLst>
              </a:blip>
              <a:stretch>
                <a:fillRect l="0" t="-108163" r="-1677" b="0"/>
              </a:stretch>
            </a:blipFill>
          </p:spPr>
        </p:sp>
        <p:sp>
          <p:nvSpPr>
            <p:cNvPr name="Freeform 20" id="20"/>
            <p:cNvSpPr/>
            <p:nvPr/>
          </p:nvSpPr>
          <p:spPr>
            <a:xfrm flipH="true" flipV="false" rot="-5400000">
              <a:off x="18480075" y="5903"/>
              <a:ext cx="1318048" cy="1318048"/>
            </a:xfrm>
            <a:custGeom>
              <a:avLst/>
              <a:gdLst/>
              <a:ahLst/>
              <a:cxnLst/>
              <a:rect r="r" b="b" t="t" l="l"/>
              <a:pathLst>
                <a:path h="1318048" w="1318048">
                  <a:moveTo>
                    <a:pt x="1318047" y="0"/>
                  </a:moveTo>
                  <a:lnTo>
                    <a:pt x="0" y="0"/>
                  </a:lnTo>
                  <a:lnTo>
                    <a:pt x="0" y="1318047"/>
                  </a:lnTo>
                  <a:lnTo>
                    <a:pt x="1318047" y="1318047"/>
                  </a:lnTo>
                  <a:lnTo>
                    <a:pt x="1318047" y="0"/>
                  </a:lnTo>
                  <a:close/>
                </a:path>
              </a:pathLst>
            </a:custGeom>
            <a:blipFill>
              <a:blip r:embed="rId4"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21" id="21"/>
            <p:cNvSpPr/>
            <p:nvPr/>
          </p:nvSpPr>
          <p:spPr>
            <a:xfrm flipH="true" flipV="true" rot="-5400000">
              <a:off x="20123919" y="-28781"/>
              <a:ext cx="1058132" cy="1319666"/>
            </a:xfrm>
            <a:custGeom>
              <a:avLst/>
              <a:gdLst/>
              <a:ahLst/>
              <a:cxnLst/>
              <a:rect r="r" b="b" t="t" l="l"/>
              <a:pathLst>
                <a:path h="1319666" w="1058132">
                  <a:moveTo>
                    <a:pt x="1058132" y="1319666"/>
                  </a:moveTo>
                  <a:lnTo>
                    <a:pt x="0" y="1319666"/>
                  </a:lnTo>
                  <a:lnTo>
                    <a:pt x="0" y="0"/>
                  </a:lnTo>
                  <a:lnTo>
                    <a:pt x="1058132" y="0"/>
                  </a:lnTo>
                  <a:lnTo>
                    <a:pt x="1058132" y="1319666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22" id="22"/>
            <p:cNvSpPr/>
            <p:nvPr/>
          </p:nvSpPr>
          <p:spPr>
            <a:xfrm flipH="true" flipV="true" rot="0">
              <a:off x="23121896" y="0"/>
              <a:ext cx="1262104" cy="1262104"/>
            </a:xfrm>
            <a:custGeom>
              <a:avLst/>
              <a:gdLst/>
              <a:ahLst/>
              <a:cxnLst/>
              <a:rect r="r" b="b" t="t" l="l"/>
              <a:pathLst>
                <a:path h="1262104" w="1262104">
                  <a:moveTo>
                    <a:pt x="1262104" y="1262104"/>
                  </a:moveTo>
                  <a:lnTo>
                    <a:pt x="0" y="1262104"/>
                  </a:lnTo>
                  <a:lnTo>
                    <a:pt x="0" y="0"/>
                  </a:lnTo>
                  <a:lnTo>
                    <a:pt x="1262104" y="0"/>
                  </a:lnTo>
                  <a:lnTo>
                    <a:pt x="1262104" y="1262104"/>
                  </a:lnTo>
                  <a:close/>
                </a:path>
              </a:pathLst>
            </a:custGeom>
            <a:blipFill>
              <a:blip r:embed="rId8">
                <a:extLst>
                  <a:ext uri="{96DAC541-7B7A-43D3-8B79-37D633B846F1}">
                    <asvg:svgBlip xmlns:asvg="http://schemas.microsoft.com/office/drawing/2016/SVG/main" r:embed="rId9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23" id="23"/>
            <p:cNvSpPr/>
            <p:nvPr/>
          </p:nvSpPr>
          <p:spPr>
            <a:xfrm flipH="false" flipV="false" rot="-5400000">
              <a:off x="21719305" y="-28781"/>
              <a:ext cx="1058132" cy="1319666"/>
            </a:xfrm>
            <a:custGeom>
              <a:avLst/>
              <a:gdLst/>
              <a:ahLst/>
              <a:cxnLst/>
              <a:rect r="r" b="b" t="t" l="l"/>
              <a:pathLst>
                <a:path h="1319666" w="1058132">
                  <a:moveTo>
                    <a:pt x="0" y="0"/>
                  </a:moveTo>
                  <a:lnTo>
                    <a:pt x="1058132" y="0"/>
                  </a:lnTo>
                  <a:lnTo>
                    <a:pt x="1058132" y="1319666"/>
                  </a:lnTo>
                  <a:lnTo>
                    <a:pt x="0" y="1319666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10">
                <a:extLst>
                  <a:ext uri="{96DAC541-7B7A-43D3-8B79-37D633B846F1}">
                    <asvg:svgBlip xmlns:asvg="http://schemas.microsoft.com/office/drawing/2016/SVG/main" r:embed="rId11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24" id="24"/>
            <p:cNvSpPr/>
            <p:nvPr/>
          </p:nvSpPr>
          <p:spPr>
            <a:xfrm flipH="false" flipV="false" rot="-5400000">
              <a:off x="16994375" y="5094"/>
              <a:ext cx="1058132" cy="1319666"/>
            </a:xfrm>
            <a:custGeom>
              <a:avLst/>
              <a:gdLst/>
              <a:ahLst/>
              <a:cxnLst/>
              <a:rect r="r" b="b" t="t" l="l"/>
              <a:pathLst>
                <a:path h="1319666" w="1058132">
                  <a:moveTo>
                    <a:pt x="0" y="0"/>
                  </a:moveTo>
                  <a:lnTo>
                    <a:pt x="1058132" y="0"/>
                  </a:lnTo>
                  <a:lnTo>
                    <a:pt x="1058132" y="1319665"/>
                  </a:lnTo>
                  <a:lnTo>
                    <a:pt x="0" y="131966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10">
                <a:extLst>
                  <a:ext uri="{96DAC541-7B7A-43D3-8B79-37D633B846F1}">
                    <asvg:svgBlip xmlns:asvg="http://schemas.microsoft.com/office/drawing/2016/SVG/main" r:embed="rId11"/>
                  </a:ext>
                </a:extLst>
              </a:blip>
              <a:stretch>
                <a:fillRect l="0" t="0" r="0" b="0"/>
              </a:stretch>
            </a:blipFill>
          </p:spPr>
        </p:sp>
      </p:grpSp>
      <p:sp>
        <p:nvSpPr>
          <p:cNvPr name="TextBox 25" id="25"/>
          <p:cNvSpPr txBox="true"/>
          <p:nvPr/>
        </p:nvSpPr>
        <p:spPr>
          <a:xfrm rot="0">
            <a:off x="1559830" y="4040758"/>
            <a:ext cx="4839479" cy="61422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just">
              <a:lnSpc>
                <a:spcPts val="4583"/>
              </a:lnSpc>
            </a:pPr>
            <a:r>
              <a:rPr lang="en-US" sz="3099" b="true">
                <a:solidFill>
                  <a:srgbClr val="FFFFFF"/>
                </a:solidFill>
                <a:latin typeface="Arial MT Pro Bold"/>
                <a:ea typeface="Arial MT Pro Bold"/>
                <a:cs typeface="Arial MT Pro Bold"/>
                <a:sym typeface="Arial MT Pro Bold"/>
              </a:rPr>
              <a:t>1 Professor Coordenador</a:t>
            </a:r>
          </a:p>
        </p:txBody>
      </p:sp>
      <p:sp>
        <p:nvSpPr>
          <p:cNvPr name="TextBox 26" id="26"/>
          <p:cNvSpPr txBox="true"/>
          <p:nvPr/>
        </p:nvSpPr>
        <p:spPr>
          <a:xfrm rot="0">
            <a:off x="7915803" y="6221718"/>
            <a:ext cx="2090436" cy="5581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140"/>
              </a:lnSpc>
            </a:pPr>
            <a:r>
              <a:rPr lang="en-US" sz="2800">
                <a:solidFill>
                  <a:srgbClr val="FFFFFF"/>
                </a:solidFill>
                <a:latin typeface="Arial MT Pro"/>
                <a:ea typeface="Arial MT Pro"/>
                <a:cs typeface="Arial MT Pro"/>
                <a:sym typeface="Arial MT Pro"/>
              </a:rPr>
              <a:t>Mês</a:t>
            </a:r>
          </a:p>
        </p:txBody>
      </p:sp>
      <p:sp>
        <p:nvSpPr>
          <p:cNvPr name="TextBox 27" id="27"/>
          <p:cNvSpPr txBox="true"/>
          <p:nvPr/>
        </p:nvSpPr>
        <p:spPr>
          <a:xfrm rot="0">
            <a:off x="2906259" y="6221718"/>
            <a:ext cx="2090436" cy="5581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140"/>
              </a:lnSpc>
            </a:pPr>
            <a:r>
              <a:rPr lang="en-US" sz="2800">
                <a:solidFill>
                  <a:srgbClr val="FFFFFF"/>
                </a:solidFill>
                <a:latin typeface="Arial MT Pro"/>
                <a:ea typeface="Arial MT Pro"/>
                <a:cs typeface="Arial MT Pro"/>
                <a:sym typeface="Arial MT Pro"/>
              </a:rPr>
              <a:t>Mês</a:t>
            </a:r>
          </a:p>
        </p:txBody>
      </p:sp>
      <p:sp>
        <p:nvSpPr>
          <p:cNvPr name="TextBox 28" id="28"/>
          <p:cNvSpPr txBox="true"/>
          <p:nvPr/>
        </p:nvSpPr>
        <p:spPr>
          <a:xfrm rot="0">
            <a:off x="1444233" y="1387545"/>
            <a:ext cx="11503800" cy="11811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8249"/>
              </a:lnSpc>
            </a:pPr>
            <a:r>
              <a:rPr lang="en-US" sz="5499" b="true">
                <a:solidFill>
                  <a:srgbClr val="173F6C"/>
                </a:solidFill>
                <a:latin typeface="Meutas Heavy"/>
                <a:ea typeface="Meutas Heavy"/>
                <a:cs typeface="Meutas Heavy"/>
                <a:sym typeface="Meutas Heavy"/>
              </a:rPr>
              <a:t>Objetivos</a:t>
            </a:r>
          </a:p>
        </p:txBody>
      </p:sp>
      <p:sp>
        <p:nvSpPr>
          <p:cNvPr name="Freeform 29" id="29"/>
          <p:cNvSpPr/>
          <p:nvPr/>
        </p:nvSpPr>
        <p:spPr>
          <a:xfrm flipH="false" flipV="false" rot="0">
            <a:off x="13419711" y="9658085"/>
            <a:ext cx="1354844" cy="479398"/>
          </a:xfrm>
          <a:custGeom>
            <a:avLst/>
            <a:gdLst/>
            <a:ahLst/>
            <a:cxnLst/>
            <a:rect r="r" b="b" t="t" l="l"/>
            <a:pathLst>
              <a:path h="479398" w="1354844">
                <a:moveTo>
                  <a:pt x="0" y="0"/>
                </a:moveTo>
                <a:lnTo>
                  <a:pt x="1354844" y="0"/>
                </a:lnTo>
                <a:lnTo>
                  <a:pt x="1354844" y="479397"/>
                </a:lnTo>
                <a:lnTo>
                  <a:pt x="0" y="479397"/>
                </a:lnTo>
                <a:lnTo>
                  <a:pt x="0" y="0"/>
                </a:lnTo>
                <a:close/>
              </a:path>
            </a:pathLst>
          </a:custGeom>
          <a:blipFill>
            <a:blip r:embed="rId14"/>
            <a:stretch>
              <a:fillRect l="0" t="-49183" r="-99380" b="-59538"/>
            </a:stretch>
          </a:blipFill>
        </p:spPr>
      </p:sp>
      <p:sp>
        <p:nvSpPr>
          <p:cNvPr name="Freeform 30" id="30"/>
          <p:cNvSpPr/>
          <p:nvPr/>
        </p:nvSpPr>
        <p:spPr>
          <a:xfrm flipH="false" flipV="false" rot="0">
            <a:off x="11919722" y="9651489"/>
            <a:ext cx="1323794" cy="477392"/>
          </a:xfrm>
          <a:custGeom>
            <a:avLst/>
            <a:gdLst/>
            <a:ahLst/>
            <a:cxnLst/>
            <a:rect r="r" b="b" t="t" l="l"/>
            <a:pathLst>
              <a:path h="477392" w="1323794">
                <a:moveTo>
                  <a:pt x="0" y="0"/>
                </a:moveTo>
                <a:lnTo>
                  <a:pt x="1323793" y="0"/>
                </a:lnTo>
                <a:lnTo>
                  <a:pt x="1323793" y="477393"/>
                </a:lnTo>
                <a:lnTo>
                  <a:pt x="0" y="477393"/>
                </a:lnTo>
                <a:lnTo>
                  <a:pt x="0" y="0"/>
                </a:lnTo>
                <a:close/>
              </a:path>
            </a:pathLst>
          </a:custGeom>
          <a:blipFill>
            <a:blip r:embed="rId15"/>
            <a:stretch>
              <a:fillRect l="0" t="-41349" r="0" b="-43420"/>
            </a:stretch>
          </a:blipFill>
        </p:spPr>
      </p:sp>
      <p:sp>
        <p:nvSpPr>
          <p:cNvPr name="Freeform 31" id="31"/>
          <p:cNvSpPr/>
          <p:nvPr/>
        </p:nvSpPr>
        <p:spPr>
          <a:xfrm flipH="false" flipV="false" rot="0">
            <a:off x="14774555" y="9555821"/>
            <a:ext cx="2494270" cy="717530"/>
          </a:xfrm>
          <a:custGeom>
            <a:avLst/>
            <a:gdLst/>
            <a:ahLst/>
            <a:cxnLst/>
            <a:rect r="r" b="b" t="t" l="l"/>
            <a:pathLst>
              <a:path h="717530" w="2494270">
                <a:moveTo>
                  <a:pt x="0" y="0"/>
                </a:moveTo>
                <a:lnTo>
                  <a:pt x="2494270" y="0"/>
                </a:lnTo>
                <a:lnTo>
                  <a:pt x="2494270" y="717530"/>
                </a:lnTo>
                <a:lnTo>
                  <a:pt x="0" y="717530"/>
                </a:lnTo>
                <a:lnTo>
                  <a:pt x="0" y="0"/>
                </a:lnTo>
                <a:close/>
              </a:path>
            </a:pathLst>
          </a:custGeom>
          <a:blipFill>
            <a:blip r:embed="rId16"/>
            <a:stretch>
              <a:fillRect l="0" t="0" r="0" b="0"/>
            </a:stretch>
          </a:blipFill>
        </p:spPr>
      </p:sp>
      <p:sp>
        <p:nvSpPr>
          <p:cNvPr name="Freeform 32" id="32"/>
          <p:cNvSpPr/>
          <p:nvPr/>
        </p:nvSpPr>
        <p:spPr>
          <a:xfrm flipH="false" flipV="false" rot="0">
            <a:off x="8415033" y="9496960"/>
            <a:ext cx="1429579" cy="631922"/>
          </a:xfrm>
          <a:custGeom>
            <a:avLst/>
            <a:gdLst/>
            <a:ahLst/>
            <a:cxnLst/>
            <a:rect r="r" b="b" t="t" l="l"/>
            <a:pathLst>
              <a:path h="631922" w="1429579">
                <a:moveTo>
                  <a:pt x="0" y="0"/>
                </a:moveTo>
                <a:lnTo>
                  <a:pt x="1429579" y="0"/>
                </a:lnTo>
                <a:lnTo>
                  <a:pt x="1429579" y="631922"/>
                </a:lnTo>
                <a:lnTo>
                  <a:pt x="0" y="631922"/>
                </a:lnTo>
                <a:lnTo>
                  <a:pt x="0" y="0"/>
                </a:lnTo>
                <a:close/>
              </a:path>
            </a:pathLst>
          </a:custGeom>
          <a:blipFill>
            <a:blip r:embed="rId17"/>
            <a:stretch>
              <a:fillRect l="0" t="-38951" r="0" b="-40899"/>
            </a:stretch>
          </a:blipFill>
        </p:spPr>
      </p:sp>
      <p:sp>
        <p:nvSpPr>
          <p:cNvPr name="Freeform 33" id="33"/>
          <p:cNvSpPr/>
          <p:nvPr/>
        </p:nvSpPr>
        <p:spPr>
          <a:xfrm flipH="false" flipV="false" rot="0">
            <a:off x="10042427" y="9582664"/>
            <a:ext cx="1662278" cy="615043"/>
          </a:xfrm>
          <a:custGeom>
            <a:avLst/>
            <a:gdLst/>
            <a:ahLst/>
            <a:cxnLst/>
            <a:rect r="r" b="b" t="t" l="l"/>
            <a:pathLst>
              <a:path h="615043" w="1662278">
                <a:moveTo>
                  <a:pt x="0" y="0"/>
                </a:moveTo>
                <a:lnTo>
                  <a:pt x="1662278" y="0"/>
                </a:lnTo>
                <a:lnTo>
                  <a:pt x="1662278" y="615043"/>
                </a:lnTo>
                <a:lnTo>
                  <a:pt x="0" y="615043"/>
                </a:lnTo>
                <a:lnTo>
                  <a:pt x="0" y="0"/>
                </a:lnTo>
                <a:close/>
              </a:path>
            </a:pathLst>
          </a:custGeom>
          <a:blipFill>
            <a:blip r:embed="rId18"/>
            <a:stretch>
              <a:fillRect l="0" t="0" r="0" b="0"/>
            </a:stretch>
          </a:blipFill>
        </p:spPr>
      </p:sp>
      <p:sp>
        <p:nvSpPr>
          <p:cNvPr name="TextBox 34" id="34"/>
          <p:cNvSpPr txBox="true"/>
          <p:nvPr/>
        </p:nvSpPr>
        <p:spPr>
          <a:xfrm rot="0">
            <a:off x="11965353" y="9239250"/>
            <a:ext cx="888569" cy="182888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511"/>
              </a:lnSpc>
              <a:spcBef>
                <a:spcPct val="0"/>
              </a:spcBef>
            </a:pPr>
            <a:r>
              <a:rPr lang="en-US" sz="1079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Realização:</a:t>
            </a:r>
          </a:p>
        </p:txBody>
      </p:sp>
      <p:sp>
        <p:nvSpPr>
          <p:cNvPr name="TextBox 35" id="35"/>
          <p:cNvSpPr txBox="true"/>
          <p:nvPr/>
        </p:nvSpPr>
        <p:spPr>
          <a:xfrm rot="0">
            <a:off x="8445226" y="9239250"/>
            <a:ext cx="1675506" cy="182888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511"/>
              </a:lnSpc>
              <a:spcBef>
                <a:spcPct val="0"/>
              </a:spcBef>
            </a:pPr>
            <a:r>
              <a:rPr lang="en-US" sz="1079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Execussão Estadual: </a:t>
            </a:r>
          </a:p>
        </p:txBody>
      </p:sp>
      <p:sp>
        <p:nvSpPr>
          <p:cNvPr name="TextBox 36" id="36"/>
          <p:cNvSpPr txBox="true"/>
          <p:nvPr/>
        </p:nvSpPr>
        <p:spPr>
          <a:xfrm rot="0">
            <a:off x="1028700" y="2983038"/>
            <a:ext cx="14169320" cy="938966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940295" indent="-470148" lvl="1">
              <a:lnSpc>
                <a:spcPts val="6532"/>
              </a:lnSpc>
              <a:buFont typeface="Arial"/>
              <a:buChar char="•"/>
            </a:pPr>
            <a:r>
              <a:rPr lang="en-US" sz="4355">
                <a:solidFill>
                  <a:srgbClr val="173F6C"/>
                </a:solidFill>
                <a:latin typeface="Meutas Extra-Light"/>
                <a:ea typeface="Meutas Extra-Light"/>
                <a:cs typeface="Meutas Extra-Light"/>
                <a:sym typeface="Meutas Extra-Light"/>
              </a:rPr>
              <a:t>Objetivo Geral:</a:t>
            </a:r>
          </a:p>
        </p:txBody>
      </p:sp>
      <p:sp>
        <p:nvSpPr>
          <p:cNvPr name="TextBox 37" id="37"/>
          <p:cNvSpPr txBox="true"/>
          <p:nvPr/>
        </p:nvSpPr>
        <p:spPr>
          <a:xfrm rot="0">
            <a:off x="1228725" y="5254178"/>
            <a:ext cx="14169320" cy="938966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940295" indent="-470148" lvl="1">
              <a:lnSpc>
                <a:spcPts val="6532"/>
              </a:lnSpc>
              <a:buFont typeface="Arial"/>
              <a:buChar char="•"/>
            </a:pPr>
            <a:r>
              <a:rPr lang="en-US" sz="4355">
                <a:solidFill>
                  <a:srgbClr val="173F6C"/>
                </a:solidFill>
                <a:latin typeface="Meutas Extra-Light"/>
                <a:ea typeface="Meutas Extra-Light"/>
                <a:cs typeface="Meutas Extra-Light"/>
                <a:sym typeface="Meutas Extra-Light"/>
              </a:rPr>
              <a:t>Objetivo Específico:</a:t>
            </a:r>
          </a:p>
        </p:txBody>
      </p:sp>
      <p:grpSp>
        <p:nvGrpSpPr>
          <p:cNvPr name="Group 38" id="38"/>
          <p:cNvGrpSpPr/>
          <p:nvPr/>
        </p:nvGrpSpPr>
        <p:grpSpPr>
          <a:xfrm rot="0">
            <a:off x="14505558" y="372844"/>
            <a:ext cx="3363546" cy="1124633"/>
            <a:chOff x="0" y="0"/>
            <a:chExt cx="4484728" cy="1499510"/>
          </a:xfrm>
        </p:grpSpPr>
        <p:grpSp>
          <p:nvGrpSpPr>
            <p:cNvPr name="Group 39" id="39"/>
            <p:cNvGrpSpPr/>
            <p:nvPr/>
          </p:nvGrpSpPr>
          <p:grpSpPr>
            <a:xfrm rot="0">
              <a:off x="1615929" y="749755"/>
              <a:ext cx="1531703" cy="528326"/>
              <a:chOff x="0" y="0"/>
              <a:chExt cx="507397" cy="175015"/>
            </a:xfrm>
          </p:grpSpPr>
          <p:sp>
            <p:nvSpPr>
              <p:cNvPr name="Freeform 40" id="40"/>
              <p:cNvSpPr/>
              <p:nvPr/>
            </p:nvSpPr>
            <p:spPr>
              <a:xfrm flipH="false" flipV="false" rot="0">
                <a:off x="0" y="0"/>
                <a:ext cx="507397" cy="175015"/>
              </a:xfrm>
              <a:custGeom>
                <a:avLst/>
                <a:gdLst/>
                <a:ahLst/>
                <a:cxnLst/>
                <a:rect r="r" b="b" t="t" l="l"/>
                <a:pathLst>
                  <a:path h="175015" w="507397">
                    <a:moveTo>
                      <a:pt x="0" y="0"/>
                    </a:moveTo>
                    <a:lnTo>
                      <a:pt x="507397" y="0"/>
                    </a:lnTo>
                    <a:lnTo>
                      <a:pt x="507397" y="175015"/>
                    </a:lnTo>
                    <a:lnTo>
                      <a:pt x="0" y="175015"/>
                    </a:lnTo>
                    <a:close/>
                  </a:path>
                </a:pathLst>
              </a:custGeom>
              <a:solidFill>
                <a:srgbClr val="FFFFFF"/>
              </a:solidFill>
            </p:spPr>
          </p:sp>
          <p:sp>
            <p:nvSpPr>
              <p:cNvPr name="TextBox 41" id="41"/>
              <p:cNvSpPr txBox="true"/>
              <p:nvPr/>
            </p:nvSpPr>
            <p:spPr>
              <a:xfrm>
                <a:off x="0" y="57150"/>
                <a:ext cx="507397" cy="117865"/>
              </a:xfrm>
              <a:prstGeom prst="rect">
                <a:avLst/>
              </a:prstGeom>
            </p:spPr>
            <p:txBody>
              <a:bodyPr anchor="ctr" rtlCol="false" tIns="50800" lIns="50800" bIns="50800" rIns="50800"/>
              <a:lstStyle/>
              <a:p>
                <a:pPr algn="ctr">
                  <a:lnSpc>
                    <a:spcPts val="1745"/>
                  </a:lnSpc>
                </a:pPr>
              </a:p>
            </p:txBody>
          </p:sp>
        </p:grpSp>
        <p:sp>
          <p:nvSpPr>
            <p:cNvPr name="Freeform 42" id="42"/>
            <p:cNvSpPr/>
            <p:nvPr/>
          </p:nvSpPr>
          <p:spPr>
            <a:xfrm flipH="false" flipV="false" rot="0">
              <a:off x="0" y="0"/>
              <a:ext cx="4484728" cy="1499510"/>
            </a:xfrm>
            <a:custGeom>
              <a:avLst/>
              <a:gdLst/>
              <a:ahLst/>
              <a:cxnLst/>
              <a:rect r="r" b="b" t="t" l="l"/>
              <a:pathLst>
                <a:path h="1499510" w="4484728">
                  <a:moveTo>
                    <a:pt x="0" y="0"/>
                  </a:moveTo>
                  <a:lnTo>
                    <a:pt x="4484728" y="0"/>
                  </a:lnTo>
                  <a:lnTo>
                    <a:pt x="4484728" y="1499510"/>
                  </a:lnTo>
                  <a:lnTo>
                    <a:pt x="0" y="1499510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19"/>
              <a:stretch>
                <a:fillRect l="-1439" t="0" r="-1439" b="0"/>
              </a:stretch>
            </a:blipFill>
          </p:spPr>
        </p:sp>
      </p:grpSp>
    </p:spTree>
  </p:cSld>
  <p:clrMapOvr>
    <a:masterClrMapping/>
  </p:clrMapOvr>
</p:sld>
</file>

<file path=ppt/slides/slide3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true" flipV="true" rot="-10800000">
            <a:off x="11557706" y="0"/>
            <a:ext cx="7280627" cy="7280627"/>
          </a:xfrm>
          <a:custGeom>
            <a:avLst/>
            <a:gdLst/>
            <a:ahLst/>
            <a:cxnLst/>
            <a:rect r="r" b="b" t="t" l="l"/>
            <a:pathLst>
              <a:path h="7280627" w="7280627">
                <a:moveTo>
                  <a:pt x="7280627" y="7280627"/>
                </a:moveTo>
                <a:lnTo>
                  <a:pt x="0" y="7280627"/>
                </a:lnTo>
                <a:lnTo>
                  <a:pt x="0" y="0"/>
                </a:lnTo>
                <a:lnTo>
                  <a:pt x="7280627" y="0"/>
                </a:lnTo>
                <a:lnTo>
                  <a:pt x="7280627" y="7280627"/>
                </a:lnTo>
                <a:close/>
              </a:path>
            </a:pathLst>
          </a:custGeom>
          <a:blipFill>
            <a:blip r:embed="rId2">
              <a:alphaModFix amt="9999"/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3" id="3"/>
          <p:cNvSpPr/>
          <p:nvPr/>
        </p:nvSpPr>
        <p:spPr>
          <a:xfrm flipH="true" flipV="true" rot="-10800000">
            <a:off x="4286604" y="3640314"/>
            <a:ext cx="7280627" cy="7280627"/>
          </a:xfrm>
          <a:custGeom>
            <a:avLst/>
            <a:gdLst/>
            <a:ahLst/>
            <a:cxnLst/>
            <a:rect r="r" b="b" t="t" l="l"/>
            <a:pathLst>
              <a:path h="7280627" w="7280627">
                <a:moveTo>
                  <a:pt x="7280627" y="7280627"/>
                </a:moveTo>
                <a:lnTo>
                  <a:pt x="0" y="7280627"/>
                </a:lnTo>
                <a:lnTo>
                  <a:pt x="0" y="0"/>
                </a:lnTo>
                <a:lnTo>
                  <a:pt x="7280627" y="0"/>
                </a:lnTo>
                <a:lnTo>
                  <a:pt x="7280627" y="7280627"/>
                </a:lnTo>
                <a:close/>
              </a:path>
            </a:pathLst>
          </a:custGeom>
          <a:blipFill>
            <a:blip r:embed="rId2">
              <a:alphaModFix amt="9999"/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4" id="4"/>
          <p:cNvSpPr/>
          <p:nvPr/>
        </p:nvSpPr>
        <p:spPr>
          <a:xfrm flipH="true" flipV="true" rot="-10800000">
            <a:off x="-2984498" y="19050"/>
            <a:ext cx="7280627" cy="7280627"/>
          </a:xfrm>
          <a:custGeom>
            <a:avLst/>
            <a:gdLst/>
            <a:ahLst/>
            <a:cxnLst/>
            <a:rect r="r" b="b" t="t" l="l"/>
            <a:pathLst>
              <a:path h="7280627" w="7280627">
                <a:moveTo>
                  <a:pt x="7280627" y="7280627"/>
                </a:moveTo>
                <a:lnTo>
                  <a:pt x="0" y="7280627"/>
                </a:lnTo>
                <a:lnTo>
                  <a:pt x="0" y="0"/>
                </a:lnTo>
                <a:lnTo>
                  <a:pt x="7280627" y="0"/>
                </a:lnTo>
                <a:lnTo>
                  <a:pt x="7280627" y="7280627"/>
                </a:lnTo>
                <a:close/>
              </a:path>
            </a:pathLst>
          </a:custGeom>
          <a:blipFill>
            <a:blip r:embed="rId2">
              <a:alphaModFix amt="9999"/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grpSp>
        <p:nvGrpSpPr>
          <p:cNvPr name="Group 5" id="5"/>
          <p:cNvGrpSpPr/>
          <p:nvPr/>
        </p:nvGrpSpPr>
        <p:grpSpPr>
          <a:xfrm rot="0">
            <a:off x="1028700" y="935160"/>
            <a:ext cx="16230600" cy="8294565"/>
            <a:chOff x="0" y="0"/>
            <a:chExt cx="4274726" cy="2184577"/>
          </a:xfrm>
        </p:grpSpPr>
        <p:sp>
          <p:nvSpPr>
            <p:cNvPr name="Freeform 6" id="6"/>
            <p:cNvSpPr/>
            <p:nvPr/>
          </p:nvSpPr>
          <p:spPr>
            <a:xfrm flipH="false" flipV="false" rot="0">
              <a:off x="0" y="0"/>
              <a:ext cx="4274726" cy="2184577"/>
            </a:xfrm>
            <a:custGeom>
              <a:avLst/>
              <a:gdLst/>
              <a:ahLst/>
              <a:cxnLst/>
              <a:rect r="r" b="b" t="t" l="l"/>
              <a:pathLst>
                <a:path h="2184577" w="4274726">
                  <a:moveTo>
                    <a:pt x="0" y="0"/>
                  </a:moveTo>
                  <a:lnTo>
                    <a:pt x="4274726" y="0"/>
                  </a:lnTo>
                  <a:lnTo>
                    <a:pt x="4274726" y="2184577"/>
                  </a:lnTo>
                  <a:lnTo>
                    <a:pt x="0" y="2184577"/>
                  </a:lnTo>
                  <a:close/>
                </a:path>
              </a:pathLst>
            </a:custGeom>
            <a:solidFill>
              <a:srgbClr val="FFFFFF"/>
            </a:solidFill>
          </p:spPr>
        </p:sp>
        <p:sp>
          <p:nvSpPr>
            <p:cNvPr name="TextBox 7" id="7"/>
            <p:cNvSpPr txBox="true"/>
            <p:nvPr/>
          </p:nvSpPr>
          <p:spPr>
            <a:xfrm>
              <a:off x="0" y="-342900"/>
              <a:ext cx="4274726" cy="2527477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8819"/>
                </a:lnSpc>
                <a:spcBef>
                  <a:spcPct val="0"/>
                </a:spcBef>
              </a:pPr>
            </a:p>
          </p:txBody>
        </p:sp>
      </p:grpSp>
      <p:grpSp>
        <p:nvGrpSpPr>
          <p:cNvPr name="Group 8" id="8"/>
          <p:cNvGrpSpPr/>
          <p:nvPr/>
        </p:nvGrpSpPr>
        <p:grpSpPr>
          <a:xfrm rot="5400000">
            <a:off x="-8672684" y="5199631"/>
            <a:ext cx="18288000" cy="1039348"/>
            <a:chOff x="0" y="0"/>
            <a:chExt cx="24384000" cy="1385797"/>
          </a:xfrm>
        </p:grpSpPr>
        <p:sp>
          <p:nvSpPr>
            <p:cNvPr name="Freeform 9" id="9"/>
            <p:cNvSpPr/>
            <p:nvPr/>
          </p:nvSpPr>
          <p:spPr>
            <a:xfrm flipH="true" flipV="false" rot="5400000">
              <a:off x="4585878" y="36814"/>
              <a:ext cx="1318048" cy="1318048"/>
            </a:xfrm>
            <a:custGeom>
              <a:avLst/>
              <a:gdLst/>
              <a:ahLst/>
              <a:cxnLst/>
              <a:rect r="r" b="b" t="t" l="l"/>
              <a:pathLst>
                <a:path h="1318048" w="1318048">
                  <a:moveTo>
                    <a:pt x="1318047" y="0"/>
                  </a:moveTo>
                  <a:lnTo>
                    <a:pt x="0" y="0"/>
                  </a:lnTo>
                  <a:lnTo>
                    <a:pt x="0" y="1318047"/>
                  </a:lnTo>
                  <a:lnTo>
                    <a:pt x="1318047" y="1318047"/>
                  </a:lnTo>
                  <a:lnTo>
                    <a:pt x="1318047" y="0"/>
                  </a:lnTo>
                  <a:close/>
                </a:path>
              </a:pathLst>
            </a:custGeom>
            <a:blipFill>
              <a:blip r:embed="rId4"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10" id="10"/>
            <p:cNvSpPr/>
            <p:nvPr/>
          </p:nvSpPr>
          <p:spPr>
            <a:xfrm flipH="true" flipV="true" rot="5400000">
              <a:off x="3201949" y="69879"/>
              <a:ext cx="1058132" cy="1319666"/>
            </a:xfrm>
            <a:custGeom>
              <a:avLst/>
              <a:gdLst/>
              <a:ahLst/>
              <a:cxnLst/>
              <a:rect r="r" b="b" t="t" l="l"/>
              <a:pathLst>
                <a:path h="1319666" w="1058132">
                  <a:moveTo>
                    <a:pt x="1058132" y="1319666"/>
                  </a:moveTo>
                  <a:lnTo>
                    <a:pt x="0" y="1319666"/>
                  </a:lnTo>
                  <a:lnTo>
                    <a:pt x="0" y="0"/>
                  </a:lnTo>
                  <a:lnTo>
                    <a:pt x="1058132" y="0"/>
                  </a:lnTo>
                  <a:lnTo>
                    <a:pt x="1058132" y="1319666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11" id="11"/>
            <p:cNvSpPr/>
            <p:nvPr/>
          </p:nvSpPr>
          <p:spPr>
            <a:xfrm flipH="true" flipV="true" rot="-10800000">
              <a:off x="0" y="98660"/>
              <a:ext cx="1262104" cy="1262104"/>
            </a:xfrm>
            <a:custGeom>
              <a:avLst/>
              <a:gdLst/>
              <a:ahLst/>
              <a:cxnLst/>
              <a:rect r="r" b="b" t="t" l="l"/>
              <a:pathLst>
                <a:path h="1262104" w="1262104">
                  <a:moveTo>
                    <a:pt x="1262104" y="1262104"/>
                  </a:moveTo>
                  <a:lnTo>
                    <a:pt x="0" y="1262104"/>
                  </a:lnTo>
                  <a:lnTo>
                    <a:pt x="0" y="0"/>
                  </a:lnTo>
                  <a:lnTo>
                    <a:pt x="1262104" y="0"/>
                  </a:lnTo>
                  <a:lnTo>
                    <a:pt x="1262104" y="1262104"/>
                  </a:lnTo>
                  <a:close/>
                </a:path>
              </a:pathLst>
            </a:custGeom>
            <a:blipFill>
              <a:blip r:embed="rId8">
                <a:extLst>
                  <a:ext uri="{96DAC541-7B7A-43D3-8B79-37D633B846F1}">
                    <asvg:svgBlip xmlns:asvg="http://schemas.microsoft.com/office/drawing/2016/SVG/main" r:embed="rId9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12" id="12"/>
            <p:cNvSpPr/>
            <p:nvPr/>
          </p:nvSpPr>
          <p:spPr>
            <a:xfrm flipH="false" flipV="false" rot="5400000">
              <a:off x="1606563" y="69879"/>
              <a:ext cx="1058132" cy="1319666"/>
            </a:xfrm>
            <a:custGeom>
              <a:avLst/>
              <a:gdLst/>
              <a:ahLst/>
              <a:cxnLst/>
              <a:rect r="r" b="b" t="t" l="l"/>
              <a:pathLst>
                <a:path h="1319666" w="1058132">
                  <a:moveTo>
                    <a:pt x="0" y="0"/>
                  </a:moveTo>
                  <a:lnTo>
                    <a:pt x="1058132" y="0"/>
                  </a:lnTo>
                  <a:lnTo>
                    <a:pt x="1058132" y="1319666"/>
                  </a:lnTo>
                  <a:lnTo>
                    <a:pt x="0" y="1319666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10">
                <a:extLst>
                  <a:ext uri="{96DAC541-7B7A-43D3-8B79-37D633B846F1}">
                    <asvg:svgBlip xmlns:asvg="http://schemas.microsoft.com/office/drawing/2016/SVG/main" r:embed="rId11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13" id="13"/>
            <p:cNvSpPr/>
            <p:nvPr/>
          </p:nvSpPr>
          <p:spPr>
            <a:xfrm flipH="false" flipV="false" rot="5400000">
              <a:off x="6331493" y="36005"/>
              <a:ext cx="1058132" cy="1319666"/>
            </a:xfrm>
            <a:custGeom>
              <a:avLst/>
              <a:gdLst/>
              <a:ahLst/>
              <a:cxnLst/>
              <a:rect r="r" b="b" t="t" l="l"/>
              <a:pathLst>
                <a:path h="1319666" w="1058132">
                  <a:moveTo>
                    <a:pt x="0" y="0"/>
                  </a:moveTo>
                  <a:lnTo>
                    <a:pt x="1058132" y="0"/>
                  </a:lnTo>
                  <a:lnTo>
                    <a:pt x="1058132" y="1319665"/>
                  </a:lnTo>
                  <a:lnTo>
                    <a:pt x="0" y="131966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10">
                <a:extLst>
                  <a:ext uri="{96DAC541-7B7A-43D3-8B79-37D633B846F1}">
                    <asvg:svgBlip xmlns:asvg="http://schemas.microsoft.com/office/drawing/2016/SVG/main" r:embed="rId11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14" id="14"/>
            <p:cNvSpPr/>
            <p:nvPr/>
          </p:nvSpPr>
          <p:spPr>
            <a:xfrm flipH="false" flipV="true" rot="-5400000">
              <a:off x="10161285" y="67749"/>
              <a:ext cx="1318048" cy="1318048"/>
            </a:xfrm>
            <a:custGeom>
              <a:avLst/>
              <a:gdLst/>
              <a:ahLst/>
              <a:cxnLst/>
              <a:rect r="r" b="b" t="t" l="l"/>
              <a:pathLst>
                <a:path h="1318048" w="1318048">
                  <a:moveTo>
                    <a:pt x="0" y="1318048"/>
                  </a:moveTo>
                  <a:lnTo>
                    <a:pt x="1318048" y="1318048"/>
                  </a:lnTo>
                  <a:lnTo>
                    <a:pt x="1318048" y="0"/>
                  </a:lnTo>
                  <a:lnTo>
                    <a:pt x="0" y="0"/>
                  </a:lnTo>
                  <a:lnTo>
                    <a:pt x="0" y="1318048"/>
                  </a:lnTo>
                  <a:close/>
                </a:path>
              </a:pathLst>
            </a:custGeom>
            <a:blipFill>
              <a:blip r:embed="rId4"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15" id="15"/>
            <p:cNvSpPr/>
            <p:nvPr/>
          </p:nvSpPr>
          <p:spPr>
            <a:xfrm flipH="true" flipV="true" rot="-5400000">
              <a:off x="11851400" y="33066"/>
              <a:ext cx="1058132" cy="1319666"/>
            </a:xfrm>
            <a:custGeom>
              <a:avLst/>
              <a:gdLst/>
              <a:ahLst/>
              <a:cxnLst/>
              <a:rect r="r" b="b" t="t" l="l"/>
              <a:pathLst>
                <a:path h="1319666" w="1058132">
                  <a:moveTo>
                    <a:pt x="1058131" y="1319665"/>
                  </a:moveTo>
                  <a:lnTo>
                    <a:pt x="0" y="1319665"/>
                  </a:lnTo>
                  <a:lnTo>
                    <a:pt x="0" y="0"/>
                  </a:lnTo>
                  <a:lnTo>
                    <a:pt x="1058131" y="0"/>
                  </a:lnTo>
                  <a:lnTo>
                    <a:pt x="1058131" y="1319665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16" id="16"/>
            <p:cNvSpPr/>
            <p:nvPr/>
          </p:nvSpPr>
          <p:spPr>
            <a:xfrm flipH="true" flipV="true" rot="0">
              <a:off x="14995814" y="61847"/>
              <a:ext cx="1262104" cy="1262104"/>
            </a:xfrm>
            <a:custGeom>
              <a:avLst/>
              <a:gdLst/>
              <a:ahLst/>
              <a:cxnLst/>
              <a:rect r="r" b="b" t="t" l="l"/>
              <a:pathLst>
                <a:path h="1262104" w="1262104">
                  <a:moveTo>
                    <a:pt x="1262104" y="1262103"/>
                  </a:moveTo>
                  <a:lnTo>
                    <a:pt x="0" y="1262103"/>
                  </a:lnTo>
                  <a:lnTo>
                    <a:pt x="0" y="0"/>
                  </a:lnTo>
                  <a:lnTo>
                    <a:pt x="1262104" y="0"/>
                  </a:lnTo>
                  <a:lnTo>
                    <a:pt x="1262104" y="1262103"/>
                  </a:lnTo>
                  <a:close/>
                </a:path>
              </a:pathLst>
            </a:custGeom>
            <a:blipFill>
              <a:blip r:embed="rId8">
                <a:extLst>
                  <a:ext uri="{96DAC541-7B7A-43D3-8B79-37D633B846F1}">
                    <asvg:svgBlip xmlns:asvg="http://schemas.microsoft.com/office/drawing/2016/SVG/main" r:embed="rId9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17" id="17"/>
            <p:cNvSpPr/>
            <p:nvPr/>
          </p:nvSpPr>
          <p:spPr>
            <a:xfrm flipH="false" flipV="false" rot="-5400000">
              <a:off x="13514815" y="33066"/>
              <a:ext cx="1058132" cy="1319666"/>
            </a:xfrm>
            <a:custGeom>
              <a:avLst/>
              <a:gdLst/>
              <a:ahLst/>
              <a:cxnLst/>
              <a:rect r="r" b="b" t="t" l="l"/>
              <a:pathLst>
                <a:path h="1319666" w="1058132">
                  <a:moveTo>
                    <a:pt x="0" y="0"/>
                  </a:moveTo>
                  <a:lnTo>
                    <a:pt x="1058132" y="0"/>
                  </a:lnTo>
                  <a:lnTo>
                    <a:pt x="1058132" y="1319665"/>
                  </a:lnTo>
                  <a:lnTo>
                    <a:pt x="0" y="131966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10">
                <a:extLst>
                  <a:ext uri="{96DAC541-7B7A-43D3-8B79-37D633B846F1}">
                    <asvg:svgBlip xmlns:asvg="http://schemas.microsoft.com/office/drawing/2016/SVG/main" r:embed="rId11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18" id="18"/>
            <p:cNvSpPr/>
            <p:nvPr/>
          </p:nvSpPr>
          <p:spPr>
            <a:xfrm flipH="false" flipV="false" rot="-5400000">
              <a:off x="8675586" y="66941"/>
              <a:ext cx="1058132" cy="1319666"/>
            </a:xfrm>
            <a:custGeom>
              <a:avLst/>
              <a:gdLst/>
              <a:ahLst/>
              <a:cxnLst/>
              <a:rect r="r" b="b" t="t" l="l"/>
              <a:pathLst>
                <a:path h="1319666" w="1058132">
                  <a:moveTo>
                    <a:pt x="0" y="0"/>
                  </a:moveTo>
                  <a:lnTo>
                    <a:pt x="1058132" y="0"/>
                  </a:lnTo>
                  <a:lnTo>
                    <a:pt x="1058132" y="1319665"/>
                  </a:lnTo>
                  <a:lnTo>
                    <a:pt x="0" y="131966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10">
                <a:extLst>
                  <a:ext uri="{96DAC541-7B7A-43D3-8B79-37D633B846F1}">
                    <asvg:svgBlip xmlns:asvg="http://schemas.microsoft.com/office/drawing/2016/SVG/main" r:embed="rId11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19" id="19"/>
            <p:cNvSpPr/>
            <p:nvPr/>
          </p:nvSpPr>
          <p:spPr>
            <a:xfrm flipH="false" flipV="false" rot="-5400000">
              <a:off x="7432140" y="394695"/>
              <a:ext cx="1040672" cy="633957"/>
            </a:xfrm>
            <a:custGeom>
              <a:avLst/>
              <a:gdLst/>
              <a:ahLst/>
              <a:cxnLst/>
              <a:rect r="r" b="b" t="t" l="l"/>
              <a:pathLst>
                <a:path h="633957" w="1040672">
                  <a:moveTo>
                    <a:pt x="0" y="0"/>
                  </a:moveTo>
                  <a:lnTo>
                    <a:pt x="1040672" y="0"/>
                  </a:lnTo>
                  <a:lnTo>
                    <a:pt x="1040672" y="633956"/>
                  </a:lnTo>
                  <a:lnTo>
                    <a:pt x="0" y="633956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12">
                <a:extLst>
                  <a:ext uri="{96DAC541-7B7A-43D3-8B79-37D633B846F1}">
                    <asvg:svgBlip xmlns:asvg="http://schemas.microsoft.com/office/drawing/2016/SVG/main" r:embed="rId13"/>
                  </a:ext>
                </a:extLst>
              </a:blip>
              <a:stretch>
                <a:fillRect l="0" t="-108163" r="-1677" b="0"/>
              </a:stretch>
            </a:blipFill>
          </p:spPr>
        </p:sp>
        <p:sp>
          <p:nvSpPr>
            <p:cNvPr name="Freeform 20" id="20"/>
            <p:cNvSpPr/>
            <p:nvPr/>
          </p:nvSpPr>
          <p:spPr>
            <a:xfrm flipH="true" flipV="false" rot="-5400000">
              <a:off x="18480075" y="5903"/>
              <a:ext cx="1318048" cy="1318048"/>
            </a:xfrm>
            <a:custGeom>
              <a:avLst/>
              <a:gdLst/>
              <a:ahLst/>
              <a:cxnLst/>
              <a:rect r="r" b="b" t="t" l="l"/>
              <a:pathLst>
                <a:path h="1318048" w="1318048">
                  <a:moveTo>
                    <a:pt x="1318047" y="0"/>
                  </a:moveTo>
                  <a:lnTo>
                    <a:pt x="0" y="0"/>
                  </a:lnTo>
                  <a:lnTo>
                    <a:pt x="0" y="1318047"/>
                  </a:lnTo>
                  <a:lnTo>
                    <a:pt x="1318047" y="1318047"/>
                  </a:lnTo>
                  <a:lnTo>
                    <a:pt x="1318047" y="0"/>
                  </a:lnTo>
                  <a:close/>
                </a:path>
              </a:pathLst>
            </a:custGeom>
            <a:blipFill>
              <a:blip r:embed="rId4"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21" id="21"/>
            <p:cNvSpPr/>
            <p:nvPr/>
          </p:nvSpPr>
          <p:spPr>
            <a:xfrm flipH="true" flipV="true" rot="-5400000">
              <a:off x="20123919" y="-28781"/>
              <a:ext cx="1058132" cy="1319666"/>
            </a:xfrm>
            <a:custGeom>
              <a:avLst/>
              <a:gdLst/>
              <a:ahLst/>
              <a:cxnLst/>
              <a:rect r="r" b="b" t="t" l="l"/>
              <a:pathLst>
                <a:path h="1319666" w="1058132">
                  <a:moveTo>
                    <a:pt x="1058132" y="1319666"/>
                  </a:moveTo>
                  <a:lnTo>
                    <a:pt x="0" y="1319666"/>
                  </a:lnTo>
                  <a:lnTo>
                    <a:pt x="0" y="0"/>
                  </a:lnTo>
                  <a:lnTo>
                    <a:pt x="1058132" y="0"/>
                  </a:lnTo>
                  <a:lnTo>
                    <a:pt x="1058132" y="1319666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22" id="22"/>
            <p:cNvSpPr/>
            <p:nvPr/>
          </p:nvSpPr>
          <p:spPr>
            <a:xfrm flipH="true" flipV="true" rot="0">
              <a:off x="23121896" y="0"/>
              <a:ext cx="1262104" cy="1262104"/>
            </a:xfrm>
            <a:custGeom>
              <a:avLst/>
              <a:gdLst/>
              <a:ahLst/>
              <a:cxnLst/>
              <a:rect r="r" b="b" t="t" l="l"/>
              <a:pathLst>
                <a:path h="1262104" w="1262104">
                  <a:moveTo>
                    <a:pt x="1262104" y="1262104"/>
                  </a:moveTo>
                  <a:lnTo>
                    <a:pt x="0" y="1262104"/>
                  </a:lnTo>
                  <a:lnTo>
                    <a:pt x="0" y="0"/>
                  </a:lnTo>
                  <a:lnTo>
                    <a:pt x="1262104" y="0"/>
                  </a:lnTo>
                  <a:lnTo>
                    <a:pt x="1262104" y="1262104"/>
                  </a:lnTo>
                  <a:close/>
                </a:path>
              </a:pathLst>
            </a:custGeom>
            <a:blipFill>
              <a:blip r:embed="rId8">
                <a:extLst>
                  <a:ext uri="{96DAC541-7B7A-43D3-8B79-37D633B846F1}">
                    <asvg:svgBlip xmlns:asvg="http://schemas.microsoft.com/office/drawing/2016/SVG/main" r:embed="rId9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23" id="23"/>
            <p:cNvSpPr/>
            <p:nvPr/>
          </p:nvSpPr>
          <p:spPr>
            <a:xfrm flipH="false" flipV="false" rot="-5400000">
              <a:off x="21719305" y="-28781"/>
              <a:ext cx="1058132" cy="1319666"/>
            </a:xfrm>
            <a:custGeom>
              <a:avLst/>
              <a:gdLst/>
              <a:ahLst/>
              <a:cxnLst/>
              <a:rect r="r" b="b" t="t" l="l"/>
              <a:pathLst>
                <a:path h="1319666" w="1058132">
                  <a:moveTo>
                    <a:pt x="0" y="0"/>
                  </a:moveTo>
                  <a:lnTo>
                    <a:pt x="1058132" y="0"/>
                  </a:lnTo>
                  <a:lnTo>
                    <a:pt x="1058132" y="1319666"/>
                  </a:lnTo>
                  <a:lnTo>
                    <a:pt x="0" y="1319666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10">
                <a:extLst>
                  <a:ext uri="{96DAC541-7B7A-43D3-8B79-37D633B846F1}">
                    <asvg:svgBlip xmlns:asvg="http://schemas.microsoft.com/office/drawing/2016/SVG/main" r:embed="rId11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24" id="24"/>
            <p:cNvSpPr/>
            <p:nvPr/>
          </p:nvSpPr>
          <p:spPr>
            <a:xfrm flipH="false" flipV="false" rot="-5400000">
              <a:off x="16994375" y="5094"/>
              <a:ext cx="1058132" cy="1319666"/>
            </a:xfrm>
            <a:custGeom>
              <a:avLst/>
              <a:gdLst/>
              <a:ahLst/>
              <a:cxnLst/>
              <a:rect r="r" b="b" t="t" l="l"/>
              <a:pathLst>
                <a:path h="1319666" w="1058132">
                  <a:moveTo>
                    <a:pt x="0" y="0"/>
                  </a:moveTo>
                  <a:lnTo>
                    <a:pt x="1058132" y="0"/>
                  </a:lnTo>
                  <a:lnTo>
                    <a:pt x="1058132" y="1319665"/>
                  </a:lnTo>
                  <a:lnTo>
                    <a:pt x="0" y="131966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10">
                <a:extLst>
                  <a:ext uri="{96DAC541-7B7A-43D3-8B79-37D633B846F1}">
                    <asvg:svgBlip xmlns:asvg="http://schemas.microsoft.com/office/drawing/2016/SVG/main" r:embed="rId11"/>
                  </a:ext>
                </a:extLst>
              </a:blip>
              <a:stretch>
                <a:fillRect l="0" t="0" r="0" b="0"/>
              </a:stretch>
            </a:blipFill>
          </p:spPr>
        </p:sp>
      </p:grpSp>
      <p:sp>
        <p:nvSpPr>
          <p:cNvPr name="TextBox 25" id="25"/>
          <p:cNvSpPr txBox="true"/>
          <p:nvPr/>
        </p:nvSpPr>
        <p:spPr>
          <a:xfrm rot="0">
            <a:off x="1559830" y="4040758"/>
            <a:ext cx="4839479" cy="61422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just">
              <a:lnSpc>
                <a:spcPts val="4583"/>
              </a:lnSpc>
            </a:pPr>
            <a:r>
              <a:rPr lang="en-US" sz="3099" b="true">
                <a:solidFill>
                  <a:srgbClr val="FFFFFF"/>
                </a:solidFill>
                <a:latin typeface="Arial MT Pro Bold"/>
                <a:ea typeface="Arial MT Pro Bold"/>
                <a:cs typeface="Arial MT Pro Bold"/>
                <a:sym typeface="Arial MT Pro Bold"/>
              </a:rPr>
              <a:t>1 Professor Coordenador</a:t>
            </a:r>
          </a:p>
        </p:txBody>
      </p:sp>
      <p:sp>
        <p:nvSpPr>
          <p:cNvPr name="TextBox 26" id="26"/>
          <p:cNvSpPr txBox="true"/>
          <p:nvPr/>
        </p:nvSpPr>
        <p:spPr>
          <a:xfrm rot="0">
            <a:off x="7915803" y="6221718"/>
            <a:ext cx="2090436" cy="5581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140"/>
              </a:lnSpc>
            </a:pPr>
            <a:r>
              <a:rPr lang="en-US" sz="2800">
                <a:solidFill>
                  <a:srgbClr val="FFFFFF"/>
                </a:solidFill>
                <a:latin typeface="Arial MT Pro"/>
                <a:ea typeface="Arial MT Pro"/>
                <a:cs typeface="Arial MT Pro"/>
                <a:sym typeface="Arial MT Pro"/>
              </a:rPr>
              <a:t>Mês</a:t>
            </a:r>
          </a:p>
        </p:txBody>
      </p:sp>
      <p:sp>
        <p:nvSpPr>
          <p:cNvPr name="TextBox 27" id="27"/>
          <p:cNvSpPr txBox="true"/>
          <p:nvPr/>
        </p:nvSpPr>
        <p:spPr>
          <a:xfrm rot="0">
            <a:off x="2906259" y="6221718"/>
            <a:ext cx="2090436" cy="5581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140"/>
              </a:lnSpc>
            </a:pPr>
            <a:r>
              <a:rPr lang="en-US" sz="2800">
                <a:solidFill>
                  <a:srgbClr val="FFFFFF"/>
                </a:solidFill>
                <a:latin typeface="Arial MT Pro"/>
                <a:ea typeface="Arial MT Pro"/>
                <a:cs typeface="Arial MT Pro"/>
                <a:sym typeface="Arial MT Pro"/>
              </a:rPr>
              <a:t>Mês</a:t>
            </a:r>
          </a:p>
        </p:txBody>
      </p:sp>
      <p:sp>
        <p:nvSpPr>
          <p:cNvPr name="TextBox 28" id="28"/>
          <p:cNvSpPr txBox="true"/>
          <p:nvPr/>
        </p:nvSpPr>
        <p:spPr>
          <a:xfrm rot="0">
            <a:off x="1444233" y="1387545"/>
            <a:ext cx="11503800" cy="11811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8249"/>
              </a:lnSpc>
            </a:pPr>
            <a:r>
              <a:rPr lang="en-US" sz="5499" b="true">
                <a:solidFill>
                  <a:srgbClr val="173F6C"/>
                </a:solidFill>
                <a:latin typeface="Meutas Heavy"/>
                <a:ea typeface="Meutas Heavy"/>
                <a:cs typeface="Meutas Heavy"/>
                <a:sym typeface="Meutas Heavy"/>
              </a:rPr>
              <a:t>Orçamento Solicitado</a:t>
            </a:r>
          </a:p>
        </p:txBody>
      </p:sp>
      <p:sp>
        <p:nvSpPr>
          <p:cNvPr name="Freeform 29" id="29"/>
          <p:cNvSpPr/>
          <p:nvPr/>
        </p:nvSpPr>
        <p:spPr>
          <a:xfrm flipH="false" flipV="false" rot="0">
            <a:off x="13419711" y="9658085"/>
            <a:ext cx="1354844" cy="479398"/>
          </a:xfrm>
          <a:custGeom>
            <a:avLst/>
            <a:gdLst/>
            <a:ahLst/>
            <a:cxnLst/>
            <a:rect r="r" b="b" t="t" l="l"/>
            <a:pathLst>
              <a:path h="479398" w="1354844">
                <a:moveTo>
                  <a:pt x="0" y="0"/>
                </a:moveTo>
                <a:lnTo>
                  <a:pt x="1354844" y="0"/>
                </a:lnTo>
                <a:lnTo>
                  <a:pt x="1354844" y="479397"/>
                </a:lnTo>
                <a:lnTo>
                  <a:pt x="0" y="479397"/>
                </a:lnTo>
                <a:lnTo>
                  <a:pt x="0" y="0"/>
                </a:lnTo>
                <a:close/>
              </a:path>
            </a:pathLst>
          </a:custGeom>
          <a:blipFill>
            <a:blip r:embed="rId14"/>
            <a:stretch>
              <a:fillRect l="0" t="-49183" r="-99380" b="-59538"/>
            </a:stretch>
          </a:blipFill>
        </p:spPr>
      </p:sp>
      <p:sp>
        <p:nvSpPr>
          <p:cNvPr name="Freeform 30" id="30"/>
          <p:cNvSpPr/>
          <p:nvPr/>
        </p:nvSpPr>
        <p:spPr>
          <a:xfrm flipH="false" flipV="false" rot="0">
            <a:off x="11919722" y="9651489"/>
            <a:ext cx="1323794" cy="477392"/>
          </a:xfrm>
          <a:custGeom>
            <a:avLst/>
            <a:gdLst/>
            <a:ahLst/>
            <a:cxnLst/>
            <a:rect r="r" b="b" t="t" l="l"/>
            <a:pathLst>
              <a:path h="477392" w="1323794">
                <a:moveTo>
                  <a:pt x="0" y="0"/>
                </a:moveTo>
                <a:lnTo>
                  <a:pt x="1323793" y="0"/>
                </a:lnTo>
                <a:lnTo>
                  <a:pt x="1323793" y="477393"/>
                </a:lnTo>
                <a:lnTo>
                  <a:pt x="0" y="477393"/>
                </a:lnTo>
                <a:lnTo>
                  <a:pt x="0" y="0"/>
                </a:lnTo>
                <a:close/>
              </a:path>
            </a:pathLst>
          </a:custGeom>
          <a:blipFill>
            <a:blip r:embed="rId15"/>
            <a:stretch>
              <a:fillRect l="0" t="-41349" r="0" b="-43420"/>
            </a:stretch>
          </a:blipFill>
        </p:spPr>
      </p:sp>
      <p:sp>
        <p:nvSpPr>
          <p:cNvPr name="Freeform 31" id="31"/>
          <p:cNvSpPr/>
          <p:nvPr/>
        </p:nvSpPr>
        <p:spPr>
          <a:xfrm flipH="false" flipV="false" rot="0">
            <a:off x="14774555" y="9555821"/>
            <a:ext cx="2494270" cy="717530"/>
          </a:xfrm>
          <a:custGeom>
            <a:avLst/>
            <a:gdLst/>
            <a:ahLst/>
            <a:cxnLst/>
            <a:rect r="r" b="b" t="t" l="l"/>
            <a:pathLst>
              <a:path h="717530" w="2494270">
                <a:moveTo>
                  <a:pt x="0" y="0"/>
                </a:moveTo>
                <a:lnTo>
                  <a:pt x="2494270" y="0"/>
                </a:lnTo>
                <a:lnTo>
                  <a:pt x="2494270" y="717530"/>
                </a:lnTo>
                <a:lnTo>
                  <a:pt x="0" y="717530"/>
                </a:lnTo>
                <a:lnTo>
                  <a:pt x="0" y="0"/>
                </a:lnTo>
                <a:close/>
              </a:path>
            </a:pathLst>
          </a:custGeom>
          <a:blipFill>
            <a:blip r:embed="rId16"/>
            <a:stretch>
              <a:fillRect l="0" t="0" r="0" b="0"/>
            </a:stretch>
          </a:blipFill>
        </p:spPr>
      </p:sp>
      <p:sp>
        <p:nvSpPr>
          <p:cNvPr name="Freeform 32" id="32"/>
          <p:cNvSpPr/>
          <p:nvPr/>
        </p:nvSpPr>
        <p:spPr>
          <a:xfrm flipH="false" flipV="false" rot="0">
            <a:off x="8415033" y="9496960"/>
            <a:ext cx="1429579" cy="631922"/>
          </a:xfrm>
          <a:custGeom>
            <a:avLst/>
            <a:gdLst/>
            <a:ahLst/>
            <a:cxnLst/>
            <a:rect r="r" b="b" t="t" l="l"/>
            <a:pathLst>
              <a:path h="631922" w="1429579">
                <a:moveTo>
                  <a:pt x="0" y="0"/>
                </a:moveTo>
                <a:lnTo>
                  <a:pt x="1429579" y="0"/>
                </a:lnTo>
                <a:lnTo>
                  <a:pt x="1429579" y="631922"/>
                </a:lnTo>
                <a:lnTo>
                  <a:pt x="0" y="631922"/>
                </a:lnTo>
                <a:lnTo>
                  <a:pt x="0" y="0"/>
                </a:lnTo>
                <a:close/>
              </a:path>
            </a:pathLst>
          </a:custGeom>
          <a:blipFill>
            <a:blip r:embed="rId17"/>
            <a:stretch>
              <a:fillRect l="0" t="-38951" r="0" b="-40899"/>
            </a:stretch>
          </a:blipFill>
        </p:spPr>
      </p:sp>
      <p:sp>
        <p:nvSpPr>
          <p:cNvPr name="Freeform 33" id="33"/>
          <p:cNvSpPr/>
          <p:nvPr/>
        </p:nvSpPr>
        <p:spPr>
          <a:xfrm flipH="false" flipV="false" rot="0">
            <a:off x="10042427" y="9582664"/>
            <a:ext cx="1662278" cy="615043"/>
          </a:xfrm>
          <a:custGeom>
            <a:avLst/>
            <a:gdLst/>
            <a:ahLst/>
            <a:cxnLst/>
            <a:rect r="r" b="b" t="t" l="l"/>
            <a:pathLst>
              <a:path h="615043" w="1662278">
                <a:moveTo>
                  <a:pt x="0" y="0"/>
                </a:moveTo>
                <a:lnTo>
                  <a:pt x="1662278" y="0"/>
                </a:lnTo>
                <a:lnTo>
                  <a:pt x="1662278" y="615043"/>
                </a:lnTo>
                <a:lnTo>
                  <a:pt x="0" y="615043"/>
                </a:lnTo>
                <a:lnTo>
                  <a:pt x="0" y="0"/>
                </a:lnTo>
                <a:close/>
              </a:path>
            </a:pathLst>
          </a:custGeom>
          <a:blipFill>
            <a:blip r:embed="rId18"/>
            <a:stretch>
              <a:fillRect l="0" t="0" r="0" b="0"/>
            </a:stretch>
          </a:blipFill>
        </p:spPr>
      </p:sp>
      <p:sp>
        <p:nvSpPr>
          <p:cNvPr name="TextBox 34" id="34"/>
          <p:cNvSpPr txBox="true"/>
          <p:nvPr/>
        </p:nvSpPr>
        <p:spPr>
          <a:xfrm rot="0">
            <a:off x="11965353" y="9239250"/>
            <a:ext cx="888569" cy="182888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511"/>
              </a:lnSpc>
              <a:spcBef>
                <a:spcPct val="0"/>
              </a:spcBef>
            </a:pPr>
            <a:r>
              <a:rPr lang="en-US" sz="1079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Realização:</a:t>
            </a:r>
          </a:p>
        </p:txBody>
      </p:sp>
      <p:sp>
        <p:nvSpPr>
          <p:cNvPr name="TextBox 35" id="35"/>
          <p:cNvSpPr txBox="true"/>
          <p:nvPr/>
        </p:nvSpPr>
        <p:spPr>
          <a:xfrm rot="0">
            <a:off x="8445226" y="9239250"/>
            <a:ext cx="1675506" cy="182888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511"/>
              </a:lnSpc>
              <a:spcBef>
                <a:spcPct val="0"/>
              </a:spcBef>
            </a:pPr>
            <a:r>
              <a:rPr lang="en-US" sz="1079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Execussão Estadual: </a:t>
            </a:r>
          </a:p>
        </p:txBody>
      </p:sp>
      <p:sp>
        <p:nvSpPr>
          <p:cNvPr name="TextBox 36" id="36"/>
          <p:cNvSpPr txBox="true"/>
          <p:nvPr/>
        </p:nvSpPr>
        <p:spPr>
          <a:xfrm rot="0">
            <a:off x="1028700" y="2983038"/>
            <a:ext cx="9109421" cy="2596316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940295" indent="-470148" lvl="1">
              <a:lnSpc>
                <a:spcPts val="6532"/>
              </a:lnSpc>
              <a:buFont typeface="Arial"/>
              <a:buChar char="•"/>
            </a:pPr>
          </a:p>
          <a:p>
            <a:pPr algn="l" marL="940295" indent="-470148" lvl="1">
              <a:lnSpc>
                <a:spcPts val="6532"/>
              </a:lnSpc>
              <a:buFont typeface="Arial"/>
              <a:buChar char="•"/>
            </a:pPr>
          </a:p>
          <a:p>
            <a:pPr algn="l" marL="940295" indent="-470148" lvl="1">
              <a:lnSpc>
                <a:spcPts val="6532"/>
              </a:lnSpc>
              <a:buFont typeface="Arial"/>
              <a:buChar char="•"/>
            </a:pPr>
          </a:p>
        </p:txBody>
      </p:sp>
      <p:sp>
        <p:nvSpPr>
          <p:cNvPr name="TextBox 37" id="37"/>
          <p:cNvSpPr txBox="true"/>
          <p:nvPr/>
        </p:nvSpPr>
        <p:spPr>
          <a:xfrm rot="0">
            <a:off x="1559830" y="5840918"/>
            <a:ext cx="9109421" cy="938966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6532"/>
              </a:lnSpc>
            </a:pPr>
            <a:r>
              <a:rPr lang="en-US" sz="4355">
                <a:solidFill>
                  <a:srgbClr val="173F6C"/>
                </a:solidFill>
                <a:latin typeface="Meutas Extra-Light"/>
                <a:ea typeface="Meutas Extra-Light"/>
                <a:cs typeface="Meutas Extra-Light"/>
                <a:sym typeface="Meutas Extra-Light"/>
              </a:rPr>
              <a:t>Total: </a:t>
            </a:r>
          </a:p>
        </p:txBody>
      </p:sp>
      <p:grpSp>
        <p:nvGrpSpPr>
          <p:cNvPr name="Group 38" id="38"/>
          <p:cNvGrpSpPr/>
          <p:nvPr/>
        </p:nvGrpSpPr>
        <p:grpSpPr>
          <a:xfrm rot="0">
            <a:off x="14505558" y="372844"/>
            <a:ext cx="3363546" cy="1124633"/>
            <a:chOff x="0" y="0"/>
            <a:chExt cx="4484728" cy="1499510"/>
          </a:xfrm>
        </p:grpSpPr>
        <p:grpSp>
          <p:nvGrpSpPr>
            <p:cNvPr name="Group 39" id="39"/>
            <p:cNvGrpSpPr/>
            <p:nvPr/>
          </p:nvGrpSpPr>
          <p:grpSpPr>
            <a:xfrm rot="0">
              <a:off x="1615929" y="749755"/>
              <a:ext cx="1531703" cy="528326"/>
              <a:chOff x="0" y="0"/>
              <a:chExt cx="507397" cy="175015"/>
            </a:xfrm>
          </p:grpSpPr>
          <p:sp>
            <p:nvSpPr>
              <p:cNvPr name="Freeform 40" id="40"/>
              <p:cNvSpPr/>
              <p:nvPr/>
            </p:nvSpPr>
            <p:spPr>
              <a:xfrm flipH="false" flipV="false" rot="0">
                <a:off x="0" y="0"/>
                <a:ext cx="507397" cy="175015"/>
              </a:xfrm>
              <a:custGeom>
                <a:avLst/>
                <a:gdLst/>
                <a:ahLst/>
                <a:cxnLst/>
                <a:rect r="r" b="b" t="t" l="l"/>
                <a:pathLst>
                  <a:path h="175015" w="507397">
                    <a:moveTo>
                      <a:pt x="0" y="0"/>
                    </a:moveTo>
                    <a:lnTo>
                      <a:pt x="507397" y="0"/>
                    </a:lnTo>
                    <a:lnTo>
                      <a:pt x="507397" y="175015"/>
                    </a:lnTo>
                    <a:lnTo>
                      <a:pt x="0" y="175015"/>
                    </a:lnTo>
                    <a:close/>
                  </a:path>
                </a:pathLst>
              </a:custGeom>
              <a:solidFill>
                <a:srgbClr val="FFFFFF"/>
              </a:solidFill>
            </p:spPr>
          </p:sp>
          <p:sp>
            <p:nvSpPr>
              <p:cNvPr name="TextBox 41" id="41"/>
              <p:cNvSpPr txBox="true"/>
              <p:nvPr/>
            </p:nvSpPr>
            <p:spPr>
              <a:xfrm>
                <a:off x="0" y="57150"/>
                <a:ext cx="507397" cy="117865"/>
              </a:xfrm>
              <a:prstGeom prst="rect">
                <a:avLst/>
              </a:prstGeom>
            </p:spPr>
            <p:txBody>
              <a:bodyPr anchor="ctr" rtlCol="false" tIns="50800" lIns="50800" bIns="50800" rIns="50800"/>
              <a:lstStyle/>
              <a:p>
                <a:pPr algn="ctr">
                  <a:lnSpc>
                    <a:spcPts val="1745"/>
                  </a:lnSpc>
                </a:pPr>
              </a:p>
            </p:txBody>
          </p:sp>
        </p:grpSp>
        <p:sp>
          <p:nvSpPr>
            <p:cNvPr name="Freeform 42" id="42"/>
            <p:cNvSpPr/>
            <p:nvPr/>
          </p:nvSpPr>
          <p:spPr>
            <a:xfrm flipH="false" flipV="false" rot="0">
              <a:off x="0" y="0"/>
              <a:ext cx="4484728" cy="1499510"/>
            </a:xfrm>
            <a:custGeom>
              <a:avLst/>
              <a:gdLst/>
              <a:ahLst/>
              <a:cxnLst/>
              <a:rect r="r" b="b" t="t" l="l"/>
              <a:pathLst>
                <a:path h="1499510" w="4484728">
                  <a:moveTo>
                    <a:pt x="0" y="0"/>
                  </a:moveTo>
                  <a:lnTo>
                    <a:pt x="4484728" y="0"/>
                  </a:lnTo>
                  <a:lnTo>
                    <a:pt x="4484728" y="1499510"/>
                  </a:lnTo>
                  <a:lnTo>
                    <a:pt x="0" y="1499510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19"/>
              <a:stretch>
                <a:fillRect l="-1439" t="0" r="-1439" b="0"/>
              </a:stretch>
            </a:blipFill>
          </p:spPr>
        </p:sp>
      </p:grpSp>
    </p:spTree>
  </p:cSld>
  <p:clrMapOvr>
    <a:masterClrMapping/>
  </p:clrMapOvr>
</p:sld>
</file>

<file path=ppt/slides/slide4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true" flipV="true" rot="-10800000">
            <a:off x="11557706" y="0"/>
            <a:ext cx="7280627" cy="7280627"/>
          </a:xfrm>
          <a:custGeom>
            <a:avLst/>
            <a:gdLst/>
            <a:ahLst/>
            <a:cxnLst/>
            <a:rect r="r" b="b" t="t" l="l"/>
            <a:pathLst>
              <a:path h="7280627" w="7280627">
                <a:moveTo>
                  <a:pt x="7280627" y="7280627"/>
                </a:moveTo>
                <a:lnTo>
                  <a:pt x="0" y="7280627"/>
                </a:lnTo>
                <a:lnTo>
                  <a:pt x="0" y="0"/>
                </a:lnTo>
                <a:lnTo>
                  <a:pt x="7280627" y="0"/>
                </a:lnTo>
                <a:lnTo>
                  <a:pt x="7280627" y="7280627"/>
                </a:lnTo>
                <a:close/>
              </a:path>
            </a:pathLst>
          </a:custGeom>
          <a:blipFill>
            <a:blip r:embed="rId2">
              <a:alphaModFix amt="9999"/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3" id="3"/>
          <p:cNvSpPr/>
          <p:nvPr/>
        </p:nvSpPr>
        <p:spPr>
          <a:xfrm flipH="true" flipV="true" rot="-10800000">
            <a:off x="4286604" y="3640314"/>
            <a:ext cx="7280627" cy="7280627"/>
          </a:xfrm>
          <a:custGeom>
            <a:avLst/>
            <a:gdLst/>
            <a:ahLst/>
            <a:cxnLst/>
            <a:rect r="r" b="b" t="t" l="l"/>
            <a:pathLst>
              <a:path h="7280627" w="7280627">
                <a:moveTo>
                  <a:pt x="7280627" y="7280627"/>
                </a:moveTo>
                <a:lnTo>
                  <a:pt x="0" y="7280627"/>
                </a:lnTo>
                <a:lnTo>
                  <a:pt x="0" y="0"/>
                </a:lnTo>
                <a:lnTo>
                  <a:pt x="7280627" y="0"/>
                </a:lnTo>
                <a:lnTo>
                  <a:pt x="7280627" y="7280627"/>
                </a:lnTo>
                <a:close/>
              </a:path>
            </a:pathLst>
          </a:custGeom>
          <a:blipFill>
            <a:blip r:embed="rId2">
              <a:alphaModFix amt="9999"/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4" id="4"/>
          <p:cNvSpPr/>
          <p:nvPr/>
        </p:nvSpPr>
        <p:spPr>
          <a:xfrm flipH="true" flipV="true" rot="-10800000">
            <a:off x="-2984498" y="19050"/>
            <a:ext cx="7280627" cy="7280627"/>
          </a:xfrm>
          <a:custGeom>
            <a:avLst/>
            <a:gdLst/>
            <a:ahLst/>
            <a:cxnLst/>
            <a:rect r="r" b="b" t="t" l="l"/>
            <a:pathLst>
              <a:path h="7280627" w="7280627">
                <a:moveTo>
                  <a:pt x="7280627" y="7280627"/>
                </a:moveTo>
                <a:lnTo>
                  <a:pt x="0" y="7280627"/>
                </a:lnTo>
                <a:lnTo>
                  <a:pt x="0" y="0"/>
                </a:lnTo>
                <a:lnTo>
                  <a:pt x="7280627" y="0"/>
                </a:lnTo>
                <a:lnTo>
                  <a:pt x="7280627" y="7280627"/>
                </a:lnTo>
                <a:close/>
              </a:path>
            </a:pathLst>
          </a:custGeom>
          <a:blipFill>
            <a:blip r:embed="rId2">
              <a:alphaModFix amt="9999"/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grpSp>
        <p:nvGrpSpPr>
          <p:cNvPr name="Group 5" id="5"/>
          <p:cNvGrpSpPr/>
          <p:nvPr/>
        </p:nvGrpSpPr>
        <p:grpSpPr>
          <a:xfrm rot="0">
            <a:off x="1028700" y="935160"/>
            <a:ext cx="16230600" cy="8294565"/>
            <a:chOff x="0" y="0"/>
            <a:chExt cx="4274726" cy="2184577"/>
          </a:xfrm>
        </p:grpSpPr>
        <p:sp>
          <p:nvSpPr>
            <p:cNvPr name="Freeform 6" id="6"/>
            <p:cNvSpPr/>
            <p:nvPr/>
          </p:nvSpPr>
          <p:spPr>
            <a:xfrm flipH="false" flipV="false" rot="0">
              <a:off x="0" y="0"/>
              <a:ext cx="4274726" cy="2184577"/>
            </a:xfrm>
            <a:custGeom>
              <a:avLst/>
              <a:gdLst/>
              <a:ahLst/>
              <a:cxnLst/>
              <a:rect r="r" b="b" t="t" l="l"/>
              <a:pathLst>
                <a:path h="2184577" w="4274726">
                  <a:moveTo>
                    <a:pt x="0" y="0"/>
                  </a:moveTo>
                  <a:lnTo>
                    <a:pt x="4274726" y="0"/>
                  </a:lnTo>
                  <a:lnTo>
                    <a:pt x="4274726" y="2184577"/>
                  </a:lnTo>
                  <a:lnTo>
                    <a:pt x="0" y="2184577"/>
                  </a:lnTo>
                  <a:close/>
                </a:path>
              </a:pathLst>
            </a:custGeom>
            <a:solidFill>
              <a:srgbClr val="FFFFFF"/>
            </a:solidFill>
          </p:spPr>
        </p:sp>
        <p:sp>
          <p:nvSpPr>
            <p:cNvPr name="TextBox 7" id="7"/>
            <p:cNvSpPr txBox="true"/>
            <p:nvPr/>
          </p:nvSpPr>
          <p:spPr>
            <a:xfrm>
              <a:off x="0" y="-342900"/>
              <a:ext cx="4274726" cy="2527477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8819"/>
                </a:lnSpc>
                <a:spcBef>
                  <a:spcPct val="0"/>
                </a:spcBef>
              </a:pPr>
            </a:p>
          </p:txBody>
        </p:sp>
      </p:grpSp>
      <p:grpSp>
        <p:nvGrpSpPr>
          <p:cNvPr name="Group 8" id="8"/>
          <p:cNvGrpSpPr/>
          <p:nvPr/>
        </p:nvGrpSpPr>
        <p:grpSpPr>
          <a:xfrm rot="5400000">
            <a:off x="-8672684" y="5199631"/>
            <a:ext cx="18288000" cy="1039348"/>
            <a:chOff x="0" y="0"/>
            <a:chExt cx="24384000" cy="1385797"/>
          </a:xfrm>
        </p:grpSpPr>
        <p:sp>
          <p:nvSpPr>
            <p:cNvPr name="Freeform 9" id="9"/>
            <p:cNvSpPr/>
            <p:nvPr/>
          </p:nvSpPr>
          <p:spPr>
            <a:xfrm flipH="true" flipV="false" rot="5400000">
              <a:off x="4585878" y="36814"/>
              <a:ext cx="1318048" cy="1318048"/>
            </a:xfrm>
            <a:custGeom>
              <a:avLst/>
              <a:gdLst/>
              <a:ahLst/>
              <a:cxnLst/>
              <a:rect r="r" b="b" t="t" l="l"/>
              <a:pathLst>
                <a:path h="1318048" w="1318048">
                  <a:moveTo>
                    <a:pt x="1318047" y="0"/>
                  </a:moveTo>
                  <a:lnTo>
                    <a:pt x="0" y="0"/>
                  </a:lnTo>
                  <a:lnTo>
                    <a:pt x="0" y="1318047"/>
                  </a:lnTo>
                  <a:lnTo>
                    <a:pt x="1318047" y="1318047"/>
                  </a:lnTo>
                  <a:lnTo>
                    <a:pt x="1318047" y="0"/>
                  </a:lnTo>
                  <a:close/>
                </a:path>
              </a:pathLst>
            </a:custGeom>
            <a:blipFill>
              <a:blip r:embed="rId4"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10" id="10"/>
            <p:cNvSpPr/>
            <p:nvPr/>
          </p:nvSpPr>
          <p:spPr>
            <a:xfrm flipH="true" flipV="true" rot="5400000">
              <a:off x="3201949" y="69879"/>
              <a:ext cx="1058132" cy="1319666"/>
            </a:xfrm>
            <a:custGeom>
              <a:avLst/>
              <a:gdLst/>
              <a:ahLst/>
              <a:cxnLst/>
              <a:rect r="r" b="b" t="t" l="l"/>
              <a:pathLst>
                <a:path h="1319666" w="1058132">
                  <a:moveTo>
                    <a:pt x="1058132" y="1319666"/>
                  </a:moveTo>
                  <a:lnTo>
                    <a:pt x="0" y="1319666"/>
                  </a:lnTo>
                  <a:lnTo>
                    <a:pt x="0" y="0"/>
                  </a:lnTo>
                  <a:lnTo>
                    <a:pt x="1058132" y="0"/>
                  </a:lnTo>
                  <a:lnTo>
                    <a:pt x="1058132" y="1319666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11" id="11"/>
            <p:cNvSpPr/>
            <p:nvPr/>
          </p:nvSpPr>
          <p:spPr>
            <a:xfrm flipH="true" flipV="true" rot="-10800000">
              <a:off x="0" y="98660"/>
              <a:ext cx="1262104" cy="1262104"/>
            </a:xfrm>
            <a:custGeom>
              <a:avLst/>
              <a:gdLst/>
              <a:ahLst/>
              <a:cxnLst/>
              <a:rect r="r" b="b" t="t" l="l"/>
              <a:pathLst>
                <a:path h="1262104" w="1262104">
                  <a:moveTo>
                    <a:pt x="1262104" y="1262104"/>
                  </a:moveTo>
                  <a:lnTo>
                    <a:pt x="0" y="1262104"/>
                  </a:lnTo>
                  <a:lnTo>
                    <a:pt x="0" y="0"/>
                  </a:lnTo>
                  <a:lnTo>
                    <a:pt x="1262104" y="0"/>
                  </a:lnTo>
                  <a:lnTo>
                    <a:pt x="1262104" y="1262104"/>
                  </a:lnTo>
                  <a:close/>
                </a:path>
              </a:pathLst>
            </a:custGeom>
            <a:blipFill>
              <a:blip r:embed="rId8">
                <a:extLst>
                  <a:ext uri="{96DAC541-7B7A-43D3-8B79-37D633B846F1}">
                    <asvg:svgBlip xmlns:asvg="http://schemas.microsoft.com/office/drawing/2016/SVG/main" r:embed="rId9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12" id="12"/>
            <p:cNvSpPr/>
            <p:nvPr/>
          </p:nvSpPr>
          <p:spPr>
            <a:xfrm flipH="false" flipV="false" rot="5400000">
              <a:off x="1606563" y="69879"/>
              <a:ext cx="1058132" cy="1319666"/>
            </a:xfrm>
            <a:custGeom>
              <a:avLst/>
              <a:gdLst/>
              <a:ahLst/>
              <a:cxnLst/>
              <a:rect r="r" b="b" t="t" l="l"/>
              <a:pathLst>
                <a:path h="1319666" w="1058132">
                  <a:moveTo>
                    <a:pt x="0" y="0"/>
                  </a:moveTo>
                  <a:lnTo>
                    <a:pt x="1058132" y="0"/>
                  </a:lnTo>
                  <a:lnTo>
                    <a:pt x="1058132" y="1319666"/>
                  </a:lnTo>
                  <a:lnTo>
                    <a:pt x="0" y="1319666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10">
                <a:extLst>
                  <a:ext uri="{96DAC541-7B7A-43D3-8B79-37D633B846F1}">
                    <asvg:svgBlip xmlns:asvg="http://schemas.microsoft.com/office/drawing/2016/SVG/main" r:embed="rId11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13" id="13"/>
            <p:cNvSpPr/>
            <p:nvPr/>
          </p:nvSpPr>
          <p:spPr>
            <a:xfrm flipH="false" flipV="false" rot="5400000">
              <a:off x="6331493" y="36005"/>
              <a:ext cx="1058132" cy="1319666"/>
            </a:xfrm>
            <a:custGeom>
              <a:avLst/>
              <a:gdLst/>
              <a:ahLst/>
              <a:cxnLst/>
              <a:rect r="r" b="b" t="t" l="l"/>
              <a:pathLst>
                <a:path h="1319666" w="1058132">
                  <a:moveTo>
                    <a:pt x="0" y="0"/>
                  </a:moveTo>
                  <a:lnTo>
                    <a:pt x="1058132" y="0"/>
                  </a:lnTo>
                  <a:lnTo>
                    <a:pt x="1058132" y="1319665"/>
                  </a:lnTo>
                  <a:lnTo>
                    <a:pt x="0" y="131966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10">
                <a:extLst>
                  <a:ext uri="{96DAC541-7B7A-43D3-8B79-37D633B846F1}">
                    <asvg:svgBlip xmlns:asvg="http://schemas.microsoft.com/office/drawing/2016/SVG/main" r:embed="rId11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14" id="14"/>
            <p:cNvSpPr/>
            <p:nvPr/>
          </p:nvSpPr>
          <p:spPr>
            <a:xfrm flipH="false" flipV="true" rot="-5400000">
              <a:off x="10161285" y="67749"/>
              <a:ext cx="1318048" cy="1318048"/>
            </a:xfrm>
            <a:custGeom>
              <a:avLst/>
              <a:gdLst/>
              <a:ahLst/>
              <a:cxnLst/>
              <a:rect r="r" b="b" t="t" l="l"/>
              <a:pathLst>
                <a:path h="1318048" w="1318048">
                  <a:moveTo>
                    <a:pt x="0" y="1318048"/>
                  </a:moveTo>
                  <a:lnTo>
                    <a:pt x="1318048" y="1318048"/>
                  </a:lnTo>
                  <a:lnTo>
                    <a:pt x="1318048" y="0"/>
                  </a:lnTo>
                  <a:lnTo>
                    <a:pt x="0" y="0"/>
                  </a:lnTo>
                  <a:lnTo>
                    <a:pt x="0" y="1318048"/>
                  </a:lnTo>
                  <a:close/>
                </a:path>
              </a:pathLst>
            </a:custGeom>
            <a:blipFill>
              <a:blip r:embed="rId4"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15" id="15"/>
            <p:cNvSpPr/>
            <p:nvPr/>
          </p:nvSpPr>
          <p:spPr>
            <a:xfrm flipH="true" flipV="true" rot="-5400000">
              <a:off x="11851400" y="33066"/>
              <a:ext cx="1058132" cy="1319666"/>
            </a:xfrm>
            <a:custGeom>
              <a:avLst/>
              <a:gdLst/>
              <a:ahLst/>
              <a:cxnLst/>
              <a:rect r="r" b="b" t="t" l="l"/>
              <a:pathLst>
                <a:path h="1319666" w="1058132">
                  <a:moveTo>
                    <a:pt x="1058131" y="1319665"/>
                  </a:moveTo>
                  <a:lnTo>
                    <a:pt x="0" y="1319665"/>
                  </a:lnTo>
                  <a:lnTo>
                    <a:pt x="0" y="0"/>
                  </a:lnTo>
                  <a:lnTo>
                    <a:pt x="1058131" y="0"/>
                  </a:lnTo>
                  <a:lnTo>
                    <a:pt x="1058131" y="1319665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16" id="16"/>
            <p:cNvSpPr/>
            <p:nvPr/>
          </p:nvSpPr>
          <p:spPr>
            <a:xfrm flipH="true" flipV="true" rot="0">
              <a:off x="14995814" y="61847"/>
              <a:ext cx="1262104" cy="1262104"/>
            </a:xfrm>
            <a:custGeom>
              <a:avLst/>
              <a:gdLst/>
              <a:ahLst/>
              <a:cxnLst/>
              <a:rect r="r" b="b" t="t" l="l"/>
              <a:pathLst>
                <a:path h="1262104" w="1262104">
                  <a:moveTo>
                    <a:pt x="1262104" y="1262103"/>
                  </a:moveTo>
                  <a:lnTo>
                    <a:pt x="0" y="1262103"/>
                  </a:lnTo>
                  <a:lnTo>
                    <a:pt x="0" y="0"/>
                  </a:lnTo>
                  <a:lnTo>
                    <a:pt x="1262104" y="0"/>
                  </a:lnTo>
                  <a:lnTo>
                    <a:pt x="1262104" y="1262103"/>
                  </a:lnTo>
                  <a:close/>
                </a:path>
              </a:pathLst>
            </a:custGeom>
            <a:blipFill>
              <a:blip r:embed="rId8">
                <a:extLst>
                  <a:ext uri="{96DAC541-7B7A-43D3-8B79-37D633B846F1}">
                    <asvg:svgBlip xmlns:asvg="http://schemas.microsoft.com/office/drawing/2016/SVG/main" r:embed="rId9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17" id="17"/>
            <p:cNvSpPr/>
            <p:nvPr/>
          </p:nvSpPr>
          <p:spPr>
            <a:xfrm flipH="false" flipV="false" rot="-5400000">
              <a:off x="13514815" y="33066"/>
              <a:ext cx="1058132" cy="1319666"/>
            </a:xfrm>
            <a:custGeom>
              <a:avLst/>
              <a:gdLst/>
              <a:ahLst/>
              <a:cxnLst/>
              <a:rect r="r" b="b" t="t" l="l"/>
              <a:pathLst>
                <a:path h="1319666" w="1058132">
                  <a:moveTo>
                    <a:pt x="0" y="0"/>
                  </a:moveTo>
                  <a:lnTo>
                    <a:pt x="1058132" y="0"/>
                  </a:lnTo>
                  <a:lnTo>
                    <a:pt x="1058132" y="1319665"/>
                  </a:lnTo>
                  <a:lnTo>
                    <a:pt x="0" y="131966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10">
                <a:extLst>
                  <a:ext uri="{96DAC541-7B7A-43D3-8B79-37D633B846F1}">
                    <asvg:svgBlip xmlns:asvg="http://schemas.microsoft.com/office/drawing/2016/SVG/main" r:embed="rId11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18" id="18"/>
            <p:cNvSpPr/>
            <p:nvPr/>
          </p:nvSpPr>
          <p:spPr>
            <a:xfrm flipH="false" flipV="false" rot="-5400000">
              <a:off x="8675586" y="66941"/>
              <a:ext cx="1058132" cy="1319666"/>
            </a:xfrm>
            <a:custGeom>
              <a:avLst/>
              <a:gdLst/>
              <a:ahLst/>
              <a:cxnLst/>
              <a:rect r="r" b="b" t="t" l="l"/>
              <a:pathLst>
                <a:path h="1319666" w="1058132">
                  <a:moveTo>
                    <a:pt x="0" y="0"/>
                  </a:moveTo>
                  <a:lnTo>
                    <a:pt x="1058132" y="0"/>
                  </a:lnTo>
                  <a:lnTo>
                    <a:pt x="1058132" y="1319665"/>
                  </a:lnTo>
                  <a:lnTo>
                    <a:pt x="0" y="131966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10">
                <a:extLst>
                  <a:ext uri="{96DAC541-7B7A-43D3-8B79-37D633B846F1}">
                    <asvg:svgBlip xmlns:asvg="http://schemas.microsoft.com/office/drawing/2016/SVG/main" r:embed="rId11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19" id="19"/>
            <p:cNvSpPr/>
            <p:nvPr/>
          </p:nvSpPr>
          <p:spPr>
            <a:xfrm flipH="false" flipV="false" rot="-5400000">
              <a:off x="7432140" y="394695"/>
              <a:ext cx="1040672" cy="633957"/>
            </a:xfrm>
            <a:custGeom>
              <a:avLst/>
              <a:gdLst/>
              <a:ahLst/>
              <a:cxnLst/>
              <a:rect r="r" b="b" t="t" l="l"/>
              <a:pathLst>
                <a:path h="633957" w="1040672">
                  <a:moveTo>
                    <a:pt x="0" y="0"/>
                  </a:moveTo>
                  <a:lnTo>
                    <a:pt x="1040672" y="0"/>
                  </a:lnTo>
                  <a:lnTo>
                    <a:pt x="1040672" y="633956"/>
                  </a:lnTo>
                  <a:lnTo>
                    <a:pt x="0" y="633956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12">
                <a:extLst>
                  <a:ext uri="{96DAC541-7B7A-43D3-8B79-37D633B846F1}">
                    <asvg:svgBlip xmlns:asvg="http://schemas.microsoft.com/office/drawing/2016/SVG/main" r:embed="rId13"/>
                  </a:ext>
                </a:extLst>
              </a:blip>
              <a:stretch>
                <a:fillRect l="0" t="-108163" r="-1677" b="0"/>
              </a:stretch>
            </a:blipFill>
          </p:spPr>
        </p:sp>
        <p:sp>
          <p:nvSpPr>
            <p:cNvPr name="Freeform 20" id="20"/>
            <p:cNvSpPr/>
            <p:nvPr/>
          </p:nvSpPr>
          <p:spPr>
            <a:xfrm flipH="true" flipV="false" rot="-5400000">
              <a:off x="18480075" y="5903"/>
              <a:ext cx="1318048" cy="1318048"/>
            </a:xfrm>
            <a:custGeom>
              <a:avLst/>
              <a:gdLst/>
              <a:ahLst/>
              <a:cxnLst/>
              <a:rect r="r" b="b" t="t" l="l"/>
              <a:pathLst>
                <a:path h="1318048" w="1318048">
                  <a:moveTo>
                    <a:pt x="1318047" y="0"/>
                  </a:moveTo>
                  <a:lnTo>
                    <a:pt x="0" y="0"/>
                  </a:lnTo>
                  <a:lnTo>
                    <a:pt x="0" y="1318047"/>
                  </a:lnTo>
                  <a:lnTo>
                    <a:pt x="1318047" y="1318047"/>
                  </a:lnTo>
                  <a:lnTo>
                    <a:pt x="1318047" y="0"/>
                  </a:lnTo>
                  <a:close/>
                </a:path>
              </a:pathLst>
            </a:custGeom>
            <a:blipFill>
              <a:blip r:embed="rId4"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21" id="21"/>
            <p:cNvSpPr/>
            <p:nvPr/>
          </p:nvSpPr>
          <p:spPr>
            <a:xfrm flipH="true" flipV="true" rot="-5400000">
              <a:off x="20123919" y="-28781"/>
              <a:ext cx="1058132" cy="1319666"/>
            </a:xfrm>
            <a:custGeom>
              <a:avLst/>
              <a:gdLst/>
              <a:ahLst/>
              <a:cxnLst/>
              <a:rect r="r" b="b" t="t" l="l"/>
              <a:pathLst>
                <a:path h="1319666" w="1058132">
                  <a:moveTo>
                    <a:pt x="1058132" y="1319666"/>
                  </a:moveTo>
                  <a:lnTo>
                    <a:pt x="0" y="1319666"/>
                  </a:lnTo>
                  <a:lnTo>
                    <a:pt x="0" y="0"/>
                  </a:lnTo>
                  <a:lnTo>
                    <a:pt x="1058132" y="0"/>
                  </a:lnTo>
                  <a:lnTo>
                    <a:pt x="1058132" y="1319666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22" id="22"/>
            <p:cNvSpPr/>
            <p:nvPr/>
          </p:nvSpPr>
          <p:spPr>
            <a:xfrm flipH="true" flipV="true" rot="0">
              <a:off x="23121896" y="0"/>
              <a:ext cx="1262104" cy="1262104"/>
            </a:xfrm>
            <a:custGeom>
              <a:avLst/>
              <a:gdLst/>
              <a:ahLst/>
              <a:cxnLst/>
              <a:rect r="r" b="b" t="t" l="l"/>
              <a:pathLst>
                <a:path h="1262104" w="1262104">
                  <a:moveTo>
                    <a:pt x="1262104" y="1262104"/>
                  </a:moveTo>
                  <a:lnTo>
                    <a:pt x="0" y="1262104"/>
                  </a:lnTo>
                  <a:lnTo>
                    <a:pt x="0" y="0"/>
                  </a:lnTo>
                  <a:lnTo>
                    <a:pt x="1262104" y="0"/>
                  </a:lnTo>
                  <a:lnTo>
                    <a:pt x="1262104" y="1262104"/>
                  </a:lnTo>
                  <a:close/>
                </a:path>
              </a:pathLst>
            </a:custGeom>
            <a:blipFill>
              <a:blip r:embed="rId8">
                <a:extLst>
                  <a:ext uri="{96DAC541-7B7A-43D3-8B79-37D633B846F1}">
                    <asvg:svgBlip xmlns:asvg="http://schemas.microsoft.com/office/drawing/2016/SVG/main" r:embed="rId9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23" id="23"/>
            <p:cNvSpPr/>
            <p:nvPr/>
          </p:nvSpPr>
          <p:spPr>
            <a:xfrm flipH="false" flipV="false" rot="-5400000">
              <a:off x="21719305" y="-28781"/>
              <a:ext cx="1058132" cy="1319666"/>
            </a:xfrm>
            <a:custGeom>
              <a:avLst/>
              <a:gdLst/>
              <a:ahLst/>
              <a:cxnLst/>
              <a:rect r="r" b="b" t="t" l="l"/>
              <a:pathLst>
                <a:path h="1319666" w="1058132">
                  <a:moveTo>
                    <a:pt x="0" y="0"/>
                  </a:moveTo>
                  <a:lnTo>
                    <a:pt x="1058132" y="0"/>
                  </a:lnTo>
                  <a:lnTo>
                    <a:pt x="1058132" y="1319666"/>
                  </a:lnTo>
                  <a:lnTo>
                    <a:pt x="0" y="1319666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10">
                <a:extLst>
                  <a:ext uri="{96DAC541-7B7A-43D3-8B79-37D633B846F1}">
                    <asvg:svgBlip xmlns:asvg="http://schemas.microsoft.com/office/drawing/2016/SVG/main" r:embed="rId11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24" id="24"/>
            <p:cNvSpPr/>
            <p:nvPr/>
          </p:nvSpPr>
          <p:spPr>
            <a:xfrm flipH="false" flipV="false" rot="-5400000">
              <a:off x="16994375" y="5094"/>
              <a:ext cx="1058132" cy="1319666"/>
            </a:xfrm>
            <a:custGeom>
              <a:avLst/>
              <a:gdLst/>
              <a:ahLst/>
              <a:cxnLst/>
              <a:rect r="r" b="b" t="t" l="l"/>
              <a:pathLst>
                <a:path h="1319666" w="1058132">
                  <a:moveTo>
                    <a:pt x="0" y="0"/>
                  </a:moveTo>
                  <a:lnTo>
                    <a:pt x="1058132" y="0"/>
                  </a:lnTo>
                  <a:lnTo>
                    <a:pt x="1058132" y="1319665"/>
                  </a:lnTo>
                  <a:lnTo>
                    <a:pt x="0" y="131966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10">
                <a:extLst>
                  <a:ext uri="{96DAC541-7B7A-43D3-8B79-37D633B846F1}">
                    <asvg:svgBlip xmlns:asvg="http://schemas.microsoft.com/office/drawing/2016/SVG/main" r:embed="rId11"/>
                  </a:ext>
                </a:extLst>
              </a:blip>
              <a:stretch>
                <a:fillRect l="0" t="0" r="0" b="0"/>
              </a:stretch>
            </a:blipFill>
          </p:spPr>
        </p:sp>
      </p:grpSp>
      <p:sp>
        <p:nvSpPr>
          <p:cNvPr name="TextBox 25" id="25"/>
          <p:cNvSpPr txBox="true"/>
          <p:nvPr/>
        </p:nvSpPr>
        <p:spPr>
          <a:xfrm rot="0">
            <a:off x="1559830" y="4040758"/>
            <a:ext cx="4839479" cy="61422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just">
              <a:lnSpc>
                <a:spcPts val="4583"/>
              </a:lnSpc>
            </a:pPr>
            <a:r>
              <a:rPr lang="en-US" sz="3099" b="true">
                <a:solidFill>
                  <a:srgbClr val="FFFFFF"/>
                </a:solidFill>
                <a:latin typeface="Arial MT Pro Bold"/>
                <a:ea typeface="Arial MT Pro Bold"/>
                <a:cs typeface="Arial MT Pro Bold"/>
                <a:sym typeface="Arial MT Pro Bold"/>
              </a:rPr>
              <a:t>1 Professor Coordenador</a:t>
            </a:r>
          </a:p>
        </p:txBody>
      </p:sp>
      <p:sp>
        <p:nvSpPr>
          <p:cNvPr name="TextBox 26" id="26"/>
          <p:cNvSpPr txBox="true"/>
          <p:nvPr/>
        </p:nvSpPr>
        <p:spPr>
          <a:xfrm rot="0">
            <a:off x="7915803" y="6221718"/>
            <a:ext cx="2090436" cy="5581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140"/>
              </a:lnSpc>
            </a:pPr>
            <a:r>
              <a:rPr lang="en-US" sz="2800">
                <a:solidFill>
                  <a:srgbClr val="FFFFFF"/>
                </a:solidFill>
                <a:latin typeface="Arial MT Pro"/>
                <a:ea typeface="Arial MT Pro"/>
                <a:cs typeface="Arial MT Pro"/>
                <a:sym typeface="Arial MT Pro"/>
              </a:rPr>
              <a:t>Mês</a:t>
            </a:r>
          </a:p>
        </p:txBody>
      </p:sp>
      <p:sp>
        <p:nvSpPr>
          <p:cNvPr name="TextBox 27" id="27"/>
          <p:cNvSpPr txBox="true"/>
          <p:nvPr/>
        </p:nvSpPr>
        <p:spPr>
          <a:xfrm rot="0">
            <a:off x="2906259" y="6221718"/>
            <a:ext cx="2090436" cy="5581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140"/>
              </a:lnSpc>
            </a:pPr>
            <a:r>
              <a:rPr lang="en-US" sz="2800">
                <a:solidFill>
                  <a:srgbClr val="FFFFFF"/>
                </a:solidFill>
                <a:latin typeface="Arial MT Pro"/>
                <a:ea typeface="Arial MT Pro"/>
                <a:cs typeface="Arial MT Pro"/>
                <a:sym typeface="Arial MT Pro"/>
              </a:rPr>
              <a:t>Mês</a:t>
            </a:r>
          </a:p>
        </p:txBody>
      </p:sp>
      <p:sp>
        <p:nvSpPr>
          <p:cNvPr name="TextBox 28" id="28"/>
          <p:cNvSpPr txBox="true"/>
          <p:nvPr/>
        </p:nvSpPr>
        <p:spPr>
          <a:xfrm rot="0">
            <a:off x="1529958" y="1197045"/>
            <a:ext cx="11503800" cy="96774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6899"/>
              </a:lnSpc>
            </a:pPr>
            <a:r>
              <a:rPr lang="en-US" sz="4599" b="true">
                <a:solidFill>
                  <a:srgbClr val="173F6C"/>
                </a:solidFill>
                <a:latin typeface="Meutas Heavy"/>
                <a:ea typeface="Meutas Heavy"/>
                <a:cs typeface="Meutas Heavy"/>
                <a:sym typeface="Meutas Heavy"/>
              </a:rPr>
              <a:t>Justificativa</a:t>
            </a:r>
          </a:p>
        </p:txBody>
      </p:sp>
      <p:sp>
        <p:nvSpPr>
          <p:cNvPr name="Freeform 29" id="29"/>
          <p:cNvSpPr/>
          <p:nvPr/>
        </p:nvSpPr>
        <p:spPr>
          <a:xfrm flipH="false" flipV="false" rot="0">
            <a:off x="13419711" y="9658085"/>
            <a:ext cx="1354844" cy="479398"/>
          </a:xfrm>
          <a:custGeom>
            <a:avLst/>
            <a:gdLst/>
            <a:ahLst/>
            <a:cxnLst/>
            <a:rect r="r" b="b" t="t" l="l"/>
            <a:pathLst>
              <a:path h="479398" w="1354844">
                <a:moveTo>
                  <a:pt x="0" y="0"/>
                </a:moveTo>
                <a:lnTo>
                  <a:pt x="1354844" y="0"/>
                </a:lnTo>
                <a:lnTo>
                  <a:pt x="1354844" y="479397"/>
                </a:lnTo>
                <a:lnTo>
                  <a:pt x="0" y="479397"/>
                </a:lnTo>
                <a:lnTo>
                  <a:pt x="0" y="0"/>
                </a:lnTo>
                <a:close/>
              </a:path>
            </a:pathLst>
          </a:custGeom>
          <a:blipFill>
            <a:blip r:embed="rId14"/>
            <a:stretch>
              <a:fillRect l="0" t="-49183" r="-99380" b="-59538"/>
            </a:stretch>
          </a:blipFill>
        </p:spPr>
      </p:sp>
      <p:sp>
        <p:nvSpPr>
          <p:cNvPr name="Freeform 30" id="30"/>
          <p:cNvSpPr/>
          <p:nvPr/>
        </p:nvSpPr>
        <p:spPr>
          <a:xfrm flipH="false" flipV="false" rot="0">
            <a:off x="11919722" y="9651489"/>
            <a:ext cx="1323794" cy="477392"/>
          </a:xfrm>
          <a:custGeom>
            <a:avLst/>
            <a:gdLst/>
            <a:ahLst/>
            <a:cxnLst/>
            <a:rect r="r" b="b" t="t" l="l"/>
            <a:pathLst>
              <a:path h="477392" w="1323794">
                <a:moveTo>
                  <a:pt x="0" y="0"/>
                </a:moveTo>
                <a:lnTo>
                  <a:pt x="1323793" y="0"/>
                </a:lnTo>
                <a:lnTo>
                  <a:pt x="1323793" y="477393"/>
                </a:lnTo>
                <a:lnTo>
                  <a:pt x="0" y="477393"/>
                </a:lnTo>
                <a:lnTo>
                  <a:pt x="0" y="0"/>
                </a:lnTo>
                <a:close/>
              </a:path>
            </a:pathLst>
          </a:custGeom>
          <a:blipFill>
            <a:blip r:embed="rId15"/>
            <a:stretch>
              <a:fillRect l="0" t="-41349" r="0" b="-43420"/>
            </a:stretch>
          </a:blipFill>
        </p:spPr>
      </p:sp>
      <p:sp>
        <p:nvSpPr>
          <p:cNvPr name="Freeform 31" id="31"/>
          <p:cNvSpPr/>
          <p:nvPr/>
        </p:nvSpPr>
        <p:spPr>
          <a:xfrm flipH="false" flipV="false" rot="0">
            <a:off x="14774555" y="9555821"/>
            <a:ext cx="2494270" cy="717530"/>
          </a:xfrm>
          <a:custGeom>
            <a:avLst/>
            <a:gdLst/>
            <a:ahLst/>
            <a:cxnLst/>
            <a:rect r="r" b="b" t="t" l="l"/>
            <a:pathLst>
              <a:path h="717530" w="2494270">
                <a:moveTo>
                  <a:pt x="0" y="0"/>
                </a:moveTo>
                <a:lnTo>
                  <a:pt x="2494270" y="0"/>
                </a:lnTo>
                <a:lnTo>
                  <a:pt x="2494270" y="717530"/>
                </a:lnTo>
                <a:lnTo>
                  <a:pt x="0" y="717530"/>
                </a:lnTo>
                <a:lnTo>
                  <a:pt x="0" y="0"/>
                </a:lnTo>
                <a:close/>
              </a:path>
            </a:pathLst>
          </a:custGeom>
          <a:blipFill>
            <a:blip r:embed="rId16"/>
            <a:stretch>
              <a:fillRect l="0" t="0" r="0" b="0"/>
            </a:stretch>
          </a:blipFill>
        </p:spPr>
      </p:sp>
      <p:sp>
        <p:nvSpPr>
          <p:cNvPr name="Freeform 32" id="32"/>
          <p:cNvSpPr/>
          <p:nvPr/>
        </p:nvSpPr>
        <p:spPr>
          <a:xfrm flipH="false" flipV="false" rot="0">
            <a:off x="8415033" y="9496960"/>
            <a:ext cx="1429579" cy="631922"/>
          </a:xfrm>
          <a:custGeom>
            <a:avLst/>
            <a:gdLst/>
            <a:ahLst/>
            <a:cxnLst/>
            <a:rect r="r" b="b" t="t" l="l"/>
            <a:pathLst>
              <a:path h="631922" w="1429579">
                <a:moveTo>
                  <a:pt x="0" y="0"/>
                </a:moveTo>
                <a:lnTo>
                  <a:pt x="1429579" y="0"/>
                </a:lnTo>
                <a:lnTo>
                  <a:pt x="1429579" y="631922"/>
                </a:lnTo>
                <a:lnTo>
                  <a:pt x="0" y="631922"/>
                </a:lnTo>
                <a:lnTo>
                  <a:pt x="0" y="0"/>
                </a:lnTo>
                <a:close/>
              </a:path>
            </a:pathLst>
          </a:custGeom>
          <a:blipFill>
            <a:blip r:embed="rId17"/>
            <a:stretch>
              <a:fillRect l="0" t="-38951" r="0" b="-40899"/>
            </a:stretch>
          </a:blipFill>
        </p:spPr>
      </p:sp>
      <p:sp>
        <p:nvSpPr>
          <p:cNvPr name="Freeform 33" id="33"/>
          <p:cNvSpPr/>
          <p:nvPr/>
        </p:nvSpPr>
        <p:spPr>
          <a:xfrm flipH="false" flipV="false" rot="0">
            <a:off x="10042427" y="9582664"/>
            <a:ext cx="1662278" cy="615043"/>
          </a:xfrm>
          <a:custGeom>
            <a:avLst/>
            <a:gdLst/>
            <a:ahLst/>
            <a:cxnLst/>
            <a:rect r="r" b="b" t="t" l="l"/>
            <a:pathLst>
              <a:path h="615043" w="1662278">
                <a:moveTo>
                  <a:pt x="0" y="0"/>
                </a:moveTo>
                <a:lnTo>
                  <a:pt x="1662278" y="0"/>
                </a:lnTo>
                <a:lnTo>
                  <a:pt x="1662278" y="615043"/>
                </a:lnTo>
                <a:lnTo>
                  <a:pt x="0" y="615043"/>
                </a:lnTo>
                <a:lnTo>
                  <a:pt x="0" y="0"/>
                </a:lnTo>
                <a:close/>
              </a:path>
            </a:pathLst>
          </a:custGeom>
          <a:blipFill>
            <a:blip r:embed="rId18"/>
            <a:stretch>
              <a:fillRect l="0" t="0" r="0" b="0"/>
            </a:stretch>
          </a:blipFill>
        </p:spPr>
      </p:sp>
      <p:sp>
        <p:nvSpPr>
          <p:cNvPr name="TextBox 34" id="34"/>
          <p:cNvSpPr txBox="true"/>
          <p:nvPr/>
        </p:nvSpPr>
        <p:spPr>
          <a:xfrm rot="0">
            <a:off x="11965353" y="9239250"/>
            <a:ext cx="888569" cy="182888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511"/>
              </a:lnSpc>
              <a:spcBef>
                <a:spcPct val="0"/>
              </a:spcBef>
            </a:pPr>
            <a:r>
              <a:rPr lang="en-US" sz="1079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Realização:</a:t>
            </a:r>
          </a:p>
        </p:txBody>
      </p:sp>
      <p:sp>
        <p:nvSpPr>
          <p:cNvPr name="TextBox 35" id="35"/>
          <p:cNvSpPr txBox="true"/>
          <p:nvPr/>
        </p:nvSpPr>
        <p:spPr>
          <a:xfrm rot="0">
            <a:off x="8445226" y="9239250"/>
            <a:ext cx="1675506" cy="182888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511"/>
              </a:lnSpc>
              <a:spcBef>
                <a:spcPct val="0"/>
              </a:spcBef>
            </a:pPr>
            <a:r>
              <a:rPr lang="en-US" sz="1079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Execussão Estadual: </a:t>
            </a:r>
          </a:p>
        </p:txBody>
      </p:sp>
      <p:sp>
        <p:nvSpPr>
          <p:cNvPr name="TextBox 36" id="36"/>
          <p:cNvSpPr txBox="true"/>
          <p:nvPr/>
        </p:nvSpPr>
        <p:spPr>
          <a:xfrm rot="0">
            <a:off x="1124417" y="2257527"/>
            <a:ext cx="15558907" cy="2596316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just" marL="940295" indent="-470148" lvl="1">
              <a:lnSpc>
                <a:spcPts val="6532"/>
              </a:lnSpc>
              <a:buFont typeface="Arial"/>
              <a:buChar char="•"/>
            </a:pPr>
          </a:p>
          <a:p>
            <a:pPr algn="just" marL="940295" indent="-470148" lvl="1">
              <a:lnSpc>
                <a:spcPts val="6532"/>
              </a:lnSpc>
              <a:buFont typeface="Arial"/>
              <a:buChar char="•"/>
            </a:pPr>
          </a:p>
          <a:p>
            <a:pPr algn="just" marL="940295" indent="-470148" lvl="1">
              <a:lnSpc>
                <a:spcPts val="6532"/>
              </a:lnSpc>
              <a:buFont typeface="Arial"/>
              <a:buChar char="•"/>
            </a:pPr>
          </a:p>
        </p:txBody>
      </p:sp>
      <p:sp>
        <p:nvSpPr>
          <p:cNvPr name="TextBox 37" id="37"/>
          <p:cNvSpPr txBox="true"/>
          <p:nvPr/>
        </p:nvSpPr>
        <p:spPr>
          <a:xfrm rot="0">
            <a:off x="1475285" y="4939568"/>
            <a:ext cx="15615388" cy="98678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6900"/>
              </a:lnSpc>
            </a:pPr>
            <a:r>
              <a:rPr lang="en-US" sz="4600" b="true">
                <a:solidFill>
                  <a:srgbClr val="173F6C"/>
                </a:solidFill>
                <a:latin typeface="Meutas Heavy"/>
                <a:ea typeface="Meutas Heavy"/>
                <a:cs typeface="Meutas Heavy"/>
                <a:sym typeface="Meutas Heavy"/>
              </a:rPr>
              <a:t>Aplicabilidade do projeto junto ao SUS</a:t>
            </a:r>
          </a:p>
        </p:txBody>
      </p:sp>
      <p:sp>
        <p:nvSpPr>
          <p:cNvPr name="TextBox 38" id="38"/>
          <p:cNvSpPr txBox="true"/>
          <p:nvPr/>
        </p:nvSpPr>
        <p:spPr>
          <a:xfrm rot="0">
            <a:off x="1124417" y="5844357"/>
            <a:ext cx="15558907" cy="2596316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just" marL="940295" indent="-470148" lvl="1">
              <a:lnSpc>
                <a:spcPts val="6532"/>
              </a:lnSpc>
              <a:buFont typeface="Arial"/>
              <a:buChar char="•"/>
            </a:pPr>
          </a:p>
          <a:p>
            <a:pPr algn="just" marL="940295" indent="-470148" lvl="1">
              <a:lnSpc>
                <a:spcPts val="6532"/>
              </a:lnSpc>
              <a:buFont typeface="Arial"/>
              <a:buChar char="•"/>
            </a:pPr>
          </a:p>
          <a:p>
            <a:pPr algn="just" marL="940295" indent="-470148" lvl="1">
              <a:lnSpc>
                <a:spcPts val="6532"/>
              </a:lnSpc>
              <a:buFont typeface="Arial"/>
              <a:buChar char="•"/>
            </a:pPr>
          </a:p>
        </p:txBody>
      </p:sp>
      <p:grpSp>
        <p:nvGrpSpPr>
          <p:cNvPr name="Group 39" id="39"/>
          <p:cNvGrpSpPr/>
          <p:nvPr/>
        </p:nvGrpSpPr>
        <p:grpSpPr>
          <a:xfrm rot="0">
            <a:off x="14505558" y="372844"/>
            <a:ext cx="3363546" cy="1124633"/>
            <a:chOff x="0" y="0"/>
            <a:chExt cx="4484728" cy="1499510"/>
          </a:xfrm>
        </p:grpSpPr>
        <p:grpSp>
          <p:nvGrpSpPr>
            <p:cNvPr name="Group 40" id="40"/>
            <p:cNvGrpSpPr/>
            <p:nvPr/>
          </p:nvGrpSpPr>
          <p:grpSpPr>
            <a:xfrm rot="0">
              <a:off x="1615929" y="749755"/>
              <a:ext cx="1531703" cy="528326"/>
              <a:chOff x="0" y="0"/>
              <a:chExt cx="507397" cy="175015"/>
            </a:xfrm>
          </p:grpSpPr>
          <p:sp>
            <p:nvSpPr>
              <p:cNvPr name="Freeform 41" id="41"/>
              <p:cNvSpPr/>
              <p:nvPr/>
            </p:nvSpPr>
            <p:spPr>
              <a:xfrm flipH="false" flipV="false" rot="0">
                <a:off x="0" y="0"/>
                <a:ext cx="507397" cy="175015"/>
              </a:xfrm>
              <a:custGeom>
                <a:avLst/>
                <a:gdLst/>
                <a:ahLst/>
                <a:cxnLst/>
                <a:rect r="r" b="b" t="t" l="l"/>
                <a:pathLst>
                  <a:path h="175015" w="507397">
                    <a:moveTo>
                      <a:pt x="0" y="0"/>
                    </a:moveTo>
                    <a:lnTo>
                      <a:pt x="507397" y="0"/>
                    </a:lnTo>
                    <a:lnTo>
                      <a:pt x="507397" y="175015"/>
                    </a:lnTo>
                    <a:lnTo>
                      <a:pt x="0" y="175015"/>
                    </a:lnTo>
                    <a:close/>
                  </a:path>
                </a:pathLst>
              </a:custGeom>
              <a:solidFill>
                <a:srgbClr val="FFFFFF"/>
              </a:solidFill>
            </p:spPr>
          </p:sp>
          <p:sp>
            <p:nvSpPr>
              <p:cNvPr name="TextBox 42" id="42"/>
              <p:cNvSpPr txBox="true"/>
              <p:nvPr/>
            </p:nvSpPr>
            <p:spPr>
              <a:xfrm>
                <a:off x="0" y="57150"/>
                <a:ext cx="507397" cy="117865"/>
              </a:xfrm>
              <a:prstGeom prst="rect">
                <a:avLst/>
              </a:prstGeom>
            </p:spPr>
            <p:txBody>
              <a:bodyPr anchor="ctr" rtlCol="false" tIns="50800" lIns="50800" bIns="50800" rIns="50800"/>
              <a:lstStyle/>
              <a:p>
                <a:pPr algn="ctr">
                  <a:lnSpc>
                    <a:spcPts val="1745"/>
                  </a:lnSpc>
                </a:pPr>
              </a:p>
            </p:txBody>
          </p:sp>
        </p:grpSp>
        <p:sp>
          <p:nvSpPr>
            <p:cNvPr name="Freeform 43" id="43"/>
            <p:cNvSpPr/>
            <p:nvPr/>
          </p:nvSpPr>
          <p:spPr>
            <a:xfrm flipH="false" flipV="false" rot="0">
              <a:off x="0" y="0"/>
              <a:ext cx="4484728" cy="1499510"/>
            </a:xfrm>
            <a:custGeom>
              <a:avLst/>
              <a:gdLst/>
              <a:ahLst/>
              <a:cxnLst/>
              <a:rect r="r" b="b" t="t" l="l"/>
              <a:pathLst>
                <a:path h="1499510" w="4484728">
                  <a:moveTo>
                    <a:pt x="0" y="0"/>
                  </a:moveTo>
                  <a:lnTo>
                    <a:pt x="4484728" y="0"/>
                  </a:lnTo>
                  <a:lnTo>
                    <a:pt x="4484728" y="1499510"/>
                  </a:lnTo>
                  <a:lnTo>
                    <a:pt x="0" y="1499510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19"/>
              <a:stretch>
                <a:fillRect l="-1439" t="0" r="-1439" b="0"/>
              </a:stretch>
            </a:blipFill>
          </p:spPr>
        </p:sp>
      </p:grpSp>
    </p:spTree>
  </p:cSld>
  <p:clrMapOvr>
    <a:masterClrMapping/>
  </p:clrMapOvr>
</p:sld>
</file>

<file path=ppt/slides/slide5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true" flipV="true" rot="-10800000">
            <a:off x="11557706" y="0"/>
            <a:ext cx="7280627" cy="7280627"/>
          </a:xfrm>
          <a:custGeom>
            <a:avLst/>
            <a:gdLst/>
            <a:ahLst/>
            <a:cxnLst/>
            <a:rect r="r" b="b" t="t" l="l"/>
            <a:pathLst>
              <a:path h="7280627" w="7280627">
                <a:moveTo>
                  <a:pt x="7280627" y="7280627"/>
                </a:moveTo>
                <a:lnTo>
                  <a:pt x="0" y="7280627"/>
                </a:lnTo>
                <a:lnTo>
                  <a:pt x="0" y="0"/>
                </a:lnTo>
                <a:lnTo>
                  <a:pt x="7280627" y="0"/>
                </a:lnTo>
                <a:lnTo>
                  <a:pt x="7280627" y="7280627"/>
                </a:lnTo>
                <a:close/>
              </a:path>
            </a:pathLst>
          </a:custGeom>
          <a:blipFill>
            <a:blip r:embed="rId2">
              <a:alphaModFix amt="9999"/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3" id="3"/>
          <p:cNvSpPr/>
          <p:nvPr/>
        </p:nvSpPr>
        <p:spPr>
          <a:xfrm flipH="true" flipV="true" rot="-10800000">
            <a:off x="4286604" y="3640314"/>
            <a:ext cx="7280627" cy="7280627"/>
          </a:xfrm>
          <a:custGeom>
            <a:avLst/>
            <a:gdLst/>
            <a:ahLst/>
            <a:cxnLst/>
            <a:rect r="r" b="b" t="t" l="l"/>
            <a:pathLst>
              <a:path h="7280627" w="7280627">
                <a:moveTo>
                  <a:pt x="7280627" y="7280627"/>
                </a:moveTo>
                <a:lnTo>
                  <a:pt x="0" y="7280627"/>
                </a:lnTo>
                <a:lnTo>
                  <a:pt x="0" y="0"/>
                </a:lnTo>
                <a:lnTo>
                  <a:pt x="7280627" y="0"/>
                </a:lnTo>
                <a:lnTo>
                  <a:pt x="7280627" y="7280627"/>
                </a:lnTo>
                <a:close/>
              </a:path>
            </a:pathLst>
          </a:custGeom>
          <a:blipFill>
            <a:blip r:embed="rId2">
              <a:alphaModFix amt="9999"/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4" id="4"/>
          <p:cNvSpPr/>
          <p:nvPr/>
        </p:nvSpPr>
        <p:spPr>
          <a:xfrm flipH="true" flipV="true" rot="-10800000">
            <a:off x="-2984498" y="19050"/>
            <a:ext cx="7280627" cy="7280627"/>
          </a:xfrm>
          <a:custGeom>
            <a:avLst/>
            <a:gdLst/>
            <a:ahLst/>
            <a:cxnLst/>
            <a:rect r="r" b="b" t="t" l="l"/>
            <a:pathLst>
              <a:path h="7280627" w="7280627">
                <a:moveTo>
                  <a:pt x="7280627" y="7280627"/>
                </a:moveTo>
                <a:lnTo>
                  <a:pt x="0" y="7280627"/>
                </a:lnTo>
                <a:lnTo>
                  <a:pt x="0" y="0"/>
                </a:lnTo>
                <a:lnTo>
                  <a:pt x="7280627" y="0"/>
                </a:lnTo>
                <a:lnTo>
                  <a:pt x="7280627" y="7280627"/>
                </a:lnTo>
                <a:close/>
              </a:path>
            </a:pathLst>
          </a:custGeom>
          <a:blipFill>
            <a:blip r:embed="rId2">
              <a:alphaModFix amt="9999"/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grpSp>
        <p:nvGrpSpPr>
          <p:cNvPr name="Group 5" id="5"/>
          <p:cNvGrpSpPr/>
          <p:nvPr/>
        </p:nvGrpSpPr>
        <p:grpSpPr>
          <a:xfrm rot="0">
            <a:off x="1028700" y="935160"/>
            <a:ext cx="16230600" cy="8294565"/>
            <a:chOff x="0" y="0"/>
            <a:chExt cx="4274726" cy="2184577"/>
          </a:xfrm>
        </p:grpSpPr>
        <p:sp>
          <p:nvSpPr>
            <p:cNvPr name="Freeform 6" id="6"/>
            <p:cNvSpPr/>
            <p:nvPr/>
          </p:nvSpPr>
          <p:spPr>
            <a:xfrm flipH="false" flipV="false" rot="0">
              <a:off x="0" y="0"/>
              <a:ext cx="4274726" cy="2184577"/>
            </a:xfrm>
            <a:custGeom>
              <a:avLst/>
              <a:gdLst/>
              <a:ahLst/>
              <a:cxnLst/>
              <a:rect r="r" b="b" t="t" l="l"/>
              <a:pathLst>
                <a:path h="2184577" w="4274726">
                  <a:moveTo>
                    <a:pt x="0" y="0"/>
                  </a:moveTo>
                  <a:lnTo>
                    <a:pt x="4274726" y="0"/>
                  </a:lnTo>
                  <a:lnTo>
                    <a:pt x="4274726" y="2184577"/>
                  </a:lnTo>
                  <a:lnTo>
                    <a:pt x="0" y="2184577"/>
                  </a:lnTo>
                  <a:close/>
                </a:path>
              </a:pathLst>
            </a:custGeom>
            <a:solidFill>
              <a:srgbClr val="FFFFFF"/>
            </a:solidFill>
          </p:spPr>
        </p:sp>
        <p:sp>
          <p:nvSpPr>
            <p:cNvPr name="TextBox 7" id="7"/>
            <p:cNvSpPr txBox="true"/>
            <p:nvPr/>
          </p:nvSpPr>
          <p:spPr>
            <a:xfrm>
              <a:off x="0" y="-342900"/>
              <a:ext cx="4274726" cy="2527477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8819"/>
                </a:lnSpc>
                <a:spcBef>
                  <a:spcPct val="0"/>
                </a:spcBef>
              </a:pPr>
            </a:p>
          </p:txBody>
        </p:sp>
      </p:grpSp>
      <p:grpSp>
        <p:nvGrpSpPr>
          <p:cNvPr name="Group 8" id="8"/>
          <p:cNvGrpSpPr/>
          <p:nvPr/>
        </p:nvGrpSpPr>
        <p:grpSpPr>
          <a:xfrm rot="5400000">
            <a:off x="-8672684" y="5199631"/>
            <a:ext cx="18288000" cy="1039348"/>
            <a:chOff x="0" y="0"/>
            <a:chExt cx="24384000" cy="1385797"/>
          </a:xfrm>
        </p:grpSpPr>
        <p:sp>
          <p:nvSpPr>
            <p:cNvPr name="Freeform 9" id="9"/>
            <p:cNvSpPr/>
            <p:nvPr/>
          </p:nvSpPr>
          <p:spPr>
            <a:xfrm flipH="true" flipV="false" rot="5400000">
              <a:off x="4585878" y="36814"/>
              <a:ext cx="1318048" cy="1318048"/>
            </a:xfrm>
            <a:custGeom>
              <a:avLst/>
              <a:gdLst/>
              <a:ahLst/>
              <a:cxnLst/>
              <a:rect r="r" b="b" t="t" l="l"/>
              <a:pathLst>
                <a:path h="1318048" w="1318048">
                  <a:moveTo>
                    <a:pt x="1318047" y="0"/>
                  </a:moveTo>
                  <a:lnTo>
                    <a:pt x="0" y="0"/>
                  </a:lnTo>
                  <a:lnTo>
                    <a:pt x="0" y="1318047"/>
                  </a:lnTo>
                  <a:lnTo>
                    <a:pt x="1318047" y="1318047"/>
                  </a:lnTo>
                  <a:lnTo>
                    <a:pt x="1318047" y="0"/>
                  </a:lnTo>
                  <a:close/>
                </a:path>
              </a:pathLst>
            </a:custGeom>
            <a:blipFill>
              <a:blip r:embed="rId4"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10" id="10"/>
            <p:cNvSpPr/>
            <p:nvPr/>
          </p:nvSpPr>
          <p:spPr>
            <a:xfrm flipH="true" flipV="true" rot="5400000">
              <a:off x="3201949" y="69879"/>
              <a:ext cx="1058132" cy="1319666"/>
            </a:xfrm>
            <a:custGeom>
              <a:avLst/>
              <a:gdLst/>
              <a:ahLst/>
              <a:cxnLst/>
              <a:rect r="r" b="b" t="t" l="l"/>
              <a:pathLst>
                <a:path h="1319666" w="1058132">
                  <a:moveTo>
                    <a:pt x="1058132" y="1319666"/>
                  </a:moveTo>
                  <a:lnTo>
                    <a:pt x="0" y="1319666"/>
                  </a:lnTo>
                  <a:lnTo>
                    <a:pt x="0" y="0"/>
                  </a:lnTo>
                  <a:lnTo>
                    <a:pt x="1058132" y="0"/>
                  </a:lnTo>
                  <a:lnTo>
                    <a:pt x="1058132" y="1319666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11" id="11"/>
            <p:cNvSpPr/>
            <p:nvPr/>
          </p:nvSpPr>
          <p:spPr>
            <a:xfrm flipH="true" flipV="true" rot="-10800000">
              <a:off x="0" y="98660"/>
              <a:ext cx="1262104" cy="1262104"/>
            </a:xfrm>
            <a:custGeom>
              <a:avLst/>
              <a:gdLst/>
              <a:ahLst/>
              <a:cxnLst/>
              <a:rect r="r" b="b" t="t" l="l"/>
              <a:pathLst>
                <a:path h="1262104" w="1262104">
                  <a:moveTo>
                    <a:pt x="1262104" y="1262104"/>
                  </a:moveTo>
                  <a:lnTo>
                    <a:pt x="0" y="1262104"/>
                  </a:lnTo>
                  <a:lnTo>
                    <a:pt x="0" y="0"/>
                  </a:lnTo>
                  <a:lnTo>
                    <a:pt x="1262104" y="0"/>
                  </a:lnTo>
                  <a:lnTo>
                    <a:pt x="1262104" y="1262104"/>
                  </a:lnTo>
                  <a:close/>
                </a:path>
              </a:pathLst>
            </a:custGeom>
            <a:blipFill>
              <a:blip r:embed="rId8">
                <a:extLst>
                  <a:ext uri="{96DAC541-7B7A-43D3-8B79-37D633B846F1}">
                    <asvg:svgBlip xmlns:asvg="http://schemas.microsoft.com/office/drawing/2016/SVG/main" r:embed="rId9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12" id="12"/>
            <p:cNvSpPr/>
            <p:nvPr/>
          </p:nvSpPr>
          <p:spPr>
            <a:xfrm flipH="false" flipV="false" rot="5400000">
              <a:off x="1606563" y="69879"/>
              <a:ext cx="1058132" cy="1319666"/>
            </a:xfrm>
            <a:custGeom>
              <a:avLst/>
              <a:gdLst/>
              <a:ahLst/>
              <a:cxnLst/>
              <a:rect r="r" b="b" t="t" l="l"/>
              <a:pathLst>
                <a:path h="1319666" w="1058132">
                  <a:moveTo>
                    <a:pt x="0" y="0"/>
                  </a:moveTo>
                  <a:lnTo>
                    <a:pt x="1058132" y="0"/>
                  </a:lnTo>
                  <a:lnTo>
                    <a:pt x="1058132" y="1319666"/>
                  </a:lnTo>
                  <a:lnTo>
                    <a:pt x="0" y="1319666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10">
                <a:extLst>
                  <a:ext uri="{96DAC541-7B7A-43D3-8B79-37D633B846F1}">
                    <asvg:svgBlip xmlns:asvg="http://schemas.microsoft.com/office/drawing/2016/SVG/main" r:embed="rId11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13" id="13"/>
            <p:cNvSpPr/>
            <p:nvPr/>
          </p:nvSpPr>
          <p:spPr>
            <a:xfrm flipH="false" flipV="false" rot="5400000">
              <a:off x="6331493" y="36005"/>
              <a:ext cx="1058132" cy="1319666"/>
            </a:xfrm>
            <a:custGeom>
              <a:avLst/>
              <a:gdLst/>
              <a:ahLst/>
              <a:cxnLst/>
              <a:rect r="r" b="b" t="t" l="l"/>
              <a:pathLst>
                <a:path h="1319666" w="1058132">
                  <a:moveTo>
                    <a:pt x="0" y="0"/>
                  </a:moveTo>
                  <a:lnTo>
                    <a:pt x="1058132" y="0"/>
                  </a:lnTo>
                  <a:lnTo>
                    <a:pt x="1058132" y="1319665"/>
                  </a:lnTo>
                  <a:lnTo>
                    <a:pt x="0" y="131966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10">
                <a:extLst>
                  <a:ext uri="{96DAC541-7B7A-43D3-8B79-37D633B846F1}">
                    <asvg:svgBlip xmlns:asvg="http://schemas.microsoft.com/office/drawing/2016/SVG/main" r:embed="rId11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14" id="14"/>
            <p:cNvSpPr/>
            <p:nvPr/>
          </p:nvSpPr>
          <p:spPr>
            <a:xfrm flipH="false" flipV="true" rot="-5400000">
              <a:off x="10161285" y="67749"/>
              <a:ext cx="1318048" cy="1318048"/>
            </a:xfrm>
            <a:custGeom>
              <a:avLst/>
              <a:gdLst/>
              <a:ahLst/>
              <a:cxnLst/>
              <a:rect r="r" b="b" t="t" l="l"/>
              <a:pathLst>
                <a:path h="1318048" w="1318048">
                  <a:moveTo>
                    <a:pt x="0" y="1318048"/>
                  </a:moveTo>
                  <a:lnTo>
                    <a:pt x="1318048" y="1318048"/>
                  </a:lnTo>
                  <a:lnTo>
                    <a:pt x="1318048" y="0"/>
                  </a:lnTo>
                  <a:lnTo>
                    <a:pt x="0" y="0"/>
                  </a:lnTo>
                  <a:lnTo>
                    <a:pt x="0" y="1318048"/>
                  </a:lnTo>
                  <a:close/>
                </a:path>
              </a:pathLst>
            </a:custGeom>
            <a:blipFill>
              <a:blip r:embed="rId4"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15" id="15"/>
            <p:cNvSpPr/>
            <p:nvPr/>
          </p:nvSpPr>
          <p:spPr>
            <a:xfrm flipH="true" flipV="true" rot="-5400000">
              <a:off x="11851400" y="33066"/>
              <a:ext cx="1058132" cy="1319666"/>
            </a:xfrm>
            <a:custGeom>
              <a:avLst/>
              <a:gdLst/>
              <a:ahLst/>
              <a:cxnLst/>
              <a:rect r="r" b="b" t="t" l="l"/>
              <a:pathLst>
                <a:path h="1319666" w="1058132">
                  <a:moveTo>
                    <a:pt x="1058131" y="1319665"/>
                  </a:moveTo>
                  <a:lnTo>
                    <a:pt x="0" y="1319665"/>
                  </a:lnTo>
                  <a:lnTo>
                    <a:pt x="0" y="0"/>
                  </a:lnTo>
                  <a:lnTo>
                    <a:pt x="1058131" y="0"/>
                  </a:lnTo>
                  <a:lnTo>
                    <a:pt x="1058131" y="1319665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16" id="16"/>
            <p:cNvSpPr/>
            <p:nvPr/>
          </p:nvSpPr>
          <p:spPr>
            <a:xfrm flipH="true" flipV="true" rot="0">
              <a:off x="14995814" y="61847"/>
              <a:ext cx="1262104" cy="1262104"/>
            </a:xfrm>
            <a:custGeom>
              <a:avLst/>
              <a:gdLst/>
              <a:ahLst/>
              <a:cxnLst/>
              <a:rect r="r" b="b" t="t" l="l"/>
              <a:pathLst>
                <a:path h="1262104" w="1262104">
                  <a:moveTo>
                    <a:pt x="1262104" y="1262103"/>
                  </a:moveTo>
                  <a:lnTo>
                    <a:pt x="0" y="1262103"/>
                  </a:lnTo>
                  <a:lnTo>
                    <a:pt x="0" y="0"/>
                  </a:lnTo>
                  <a:lnTo>
                    <a:pt x="1262104" y="0"/>
                  </a:lnTo>
                  <a:lnTo>
                    <a:pt x="1262104" y="1262103"/>
                  </a:lnTo>
                  <a:close/>
                </a:path>
              </a:pathLst>
            </a:custGeom>
            <a:blipFill>
              <a:blip r:embed="rId8">
                <a:extLst>
                  <a:ext uri="{96DAC541-7B7A-43D3-8B79-37D633B846F1}">
                    <asvg:svgBlip xmlns:asvg="http://schemas.microsoft.com/office/drawing/2016/SVG/main" r:embed="rId9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17" id="17"/>
            <p:cNvSpPr/>
            <p:nvPr/>
          </p:nvSpPr>
          <p:spPr>
            <a:xfrm flipH="false" flipV="false" rot="-5400000">
              <a:off x="13514815" y="33066"/>
              <a:ext cx="1058132" cy="1319666"/>
            </a:xfrm>
            <a:custGeom>
              <a:avLst/>
              <a:gdLst/>
              <a:ahLst/>
              <a:cxnLst/>
              <a:rect r="r" b="b" t="t" l="l"/>
              <a:pathLst>
                <a:path h="1319666" w="1058132">
                  <a:moveTo>
                    <a:pt x="0" y="0"/>
                  </a:moveTo>
                  <a:lnTo>
                    <a:pt x="1058132" y="0"/>
                  </a:lnTo>
                  <a:lnTo>
                    <a:pt x="1058132" y="1319665"/>
                  </a:lnTo>
                  <a:lnTo>
                    <a:pt x="0" y="131966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10">
                <a:extLst>
                  <a:ext uri="{96DAC541-7B7A-43D3-8B79-37D633B846F1}">
                    <asvg:svgBlip xmlns:asvg="http://schemas.microsoft.com/office/drawing/2016/SVG/main" r:embed="rId11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18" id="18"/>
            <p:cNvSpPr/>
            <p:nvPr/>
          </p:nvSpPr>
          <p:spPr>
            <a:xfrm flipH="false" flipV="false" rot="-5400000">
              <a:off x="8675586" y="66941"/>
              <a:ext cx="1058132" cy="1319666"/>
            </a:xfrm>
            <a:custGeom>
              <a:avLst/>
              <a:gdLst/>
              <a:ahLst/>
              <a:cxnLst/>
              <a:rect r="r" b="b" t="t" l="l"/>
              <a:pathLst>
                <a:path h="1319666" w="1058132">
                  <a:moveTo>
                    <a:pt x="0" y="0"/>
                  </a:moveTo>
                  <a:lnTo>
                    <a:pt x="1058132" y="0"/>
                  </a:lnTo>
                  <a:lnTo>
                    <a:pt x="1058132" y="1319665"/>
                  </a:lnTo>
                  <a:lnTo>
                    <a:pt x="0" y="131966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10">
                <a:extLst>
                  <a:ext uri="{96DAC541-7B7A-43D3-8B79-37D633B846F1}">
                    <asvg:svgBlip xmlns:asvg="http://schemas.microsoft.com/office/drawing/2016/SVG/main" r:embed="rId11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19" id="19"/>
            <p:cNvSpPr/>
            <p:nvPr/>
          </p:nvSpPr>
          <p:spPr>
            <a:xfrm flipH="false" flipV="false" rot="-5400000">
              <a:off x="7432140" y="394695"/>
              <a:ext cx="1040672" cy="633957"/>
            </a:xfrm>
            <a:custGeom>
              <a:avLst/>
              <a:gdLst/>
              <a:ahLst/>
              <a:cxnLst/>
              <a:rect r="r" b="b" t="t" l="l"/>
              <a:pathLst>
                <a:path h="633957" w="1040672">
                  <a:moveTo>
                    <a:pt x="0" y="0"/>
                  </a:moveTo>
                  <a:lnTo>
                    <a:pt x="1040672" y="0"/>
                  </a:lnTo>
                  <a:lnTo>
                    <a:pt x="1040672" y="633956"/>
                  </a:lnTo>
                  <a:lnTo>
                    <a:pt x="0" y="633956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12">
                <a:extLst>
                  <a:ext uri="{96DAC541-7B7A-43D3-8B79-37D633B846F1}">
                    <asvg:svgBlip xmlns:asvg="http://schemas.microsoft.com/office/drawing/2016/SVG/main" r:embed="rId13"/>
                  </a:ext>
                </a:extLst>
              </a:blip>
              <a:stretch>
                <a:fillRect l="0" t="-108163" r="-1677" b="0"/>
              </a:stretch>
            </a:blipFill>
          </p:spPr>
        </p:sp>
        <p:sp>
          <p:nvSpPr>
            <p:cNvPr name="Freeform 20" id="20"/>
            <p:cNvSpPr/>
            <p:nvPr/>
          </p:nvSpPr>
          <p:spPr>
            <a:xfrm flipH="true" flipV="false" rot="-5400000">
              <a:off x="18480075" y="5903"/>
              <a:ext cx="1318048" cy="1318048"/>
            </a:xfrm>
            <a:custGeom>
              <a:avLst/>
              <a:gdLst/>
              <a:ahLst/>
              <a:cxnLst/>
              <a:rect r="r" b="b" t="t" l="l"/>
              <a:pathLst>
                <a:path h="1318048" w="1318048">
                  <a:moveTo>
                    <a:pt x="1318047" y="0"/>
                  </a:moveTo>
                  <a:lnTo>
                    <a:pt x="0" y="0"/>
                  </a:lnTo>
                  <a:lnTo>
                    <a:pt x="0" y="1318047"/>
                  </a:lnTo>
                  <a:lnTo>
                    <a:pt x="1318047" y="1318047"/>
                  </a:lnTo>
                  <a:lnTo>
                    <a:pt x="1318047" y="0"/>
                  </a:lnTo>
                  <a:close/>
                </a:path>
              </a:pathLst>
            </a:custGeom>
            <a:blipFill>
              <a:blip r:embed="rId4"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21" id="21"/>
            <p:cNvSpPr/>
            <p:nvPr/>
          </p:nvSpPr>
          <p:spPr>
            <a:xfrm flipH="true" flipV="true" rot="-5400000">
              <a:off x="20123919" y="-28781"/>
              <a:ext cx="1058132" cy="1319666"/>
            </a:xfrm>
            <a:custGeom>
              <a:avLst/>
              <a:gdLst/>
              <a:ahLst/>
              <a:cxnLst/>
              <a:rect r="r" b="b" t="t" l="l"/>
              <a:pathLst>
                <a:path h="1319666" w="1058132">
                  <a:moveTo>
                    <a:pt x="1058132" y="1319666"/>
                  </a:moveTo>
                  <a:lnTo>
                    <a:pt x="0" y="1319666"/>
                  </a:lnTo>
                  <a:lnTo>
                    <a:pt x="0" y="0"/>
                  </a:lnTo>
                  <a:lnTo>
                    <a:pt x="1058132" y="0"/>
                  </a:lnTo>
                  <a:lnTo>
                    <a:pt x="1058132" y="1319666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22" id="22"/>
            <p:cNvSpPr/>
            <p:nvPr/>
          </p:nvSpPr>
          <p:spPr>
            <a:xfrm flipH="true" flipV="true" rot="0">
              <a:off x="23121896" y="0"/>
              <a:ext cx="1262104" cy="1262104"/>
            </a:xfrm>
            <a:custGeom>
              <a:avLst/>
              <a:gdLst/>
              <a:ahLst/>
              <a:cxnLst/>
              <a:rect r="r" b="b" t="t" l="l"/>
              <a:pathLst>
                <a:path h="1262104" w="1262104">
                  <a:moveTo>
                    <a:pt x="1262104" y="1262104"/>
                  </a:moveTo>
                  <a:lnTo>
                    <a:pt x="0" y="1262104"/>
                  </a:lnTo>
                  <a:lnTo>
                    <a:pt x="0" y="0"/>
                  </a:lnTo>
                  <a:lnTo>
                    <a:pt x="1262104" y="0"/>
                  </a:lnTo>
                  <a:lnTo>
                    <a:pt x="1262104" y="1262104"/>
                  </a:lnTo>
                  <a:close/>
                </a:path>
              </a:pathLst>
            </a:custGeom>
            <a:blipFill>
              <a:blip r:embed="rId8">
                <a:extLst>
                  <a:ext uri="{96DAC541-7B7A-43D3-8B79-37D633B846F1}">
                    <asvg:svgBlip xmlns:asvg="http://schemas.microsoft.com/office/drawing/2016/SVG/main" r:embed="rId9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23" id="23"/>
            <p:cNvSpPr/>
            <p:nvPr/>
          </p:nvSpPr>
          <p:spPr>
            <a:xfrm flipH="false" flipV="false" rot="-5400000">
              <a:off x="21719305" y="-28781"/>
              <a:ext cx="1058132" cy="1319666"/>
            </a:xfrm>
            <a:custGeom>
              <a:avLst/>
              <a:gdLst/>
              <a:ahLst/>
              <a:cxnLst/>
              <a:rect r="r" b="b" t="t" l="l"/>
              <a:pathLst>
                <a:path h="1319666" w="1058132">
                  <a:moveTo>
                    <a:pt x="0" y="0"/>
                  </a:moveTo>
                  <a:lnTo>
                    <a:pt x="1058132" y="0"/>
                  </a:lnTo>
                  <a:lnTo>
                    <a:pt x="1058132" y="1319666"/>
                  </a:lnTo>
                  <a:lnTo>
                    <a:pt x="0" y="1319666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10">
                <a:extLst>
                  <a:ext uri="{96DAC541-7B7A-43D3-8B79-37D633B846F1}">
                    <asvg:svgBlip xmlns:asvg="http://schemas.microsoft.com/office/drawing/2016/SVG/main" r:embed="rId11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24" id="24"/>
            <p:cNvSpPr/>
            <p:nvPr/>
          </p:nvSpPr>
          <p:spPr>
            <a:xfrm flipH="false" flipV="false" rot="-5400000">
              <a:off x="16994375" y="5094"/>
              <a:ext cx="1058132" cy="1319666"/>
            </a:xfrm>
            <a:custGeom>
              <a:avLst/>
              <a:gdLst/>
              <a:ahLst/>
              <a:cxnLst/>
              <a:rect r="r" b="b" t="t" l="l"/>
              <a:pathLst>
                <a:path h="1319666" w="1058132">
                  <a:moveTo>
                    <a:pt x="0" y="0"/>
                  </a:moveTo>
                  <a:lnTo>
                    <a:pt x="1058132" y="0"/>
                  </a:lnTo>
                  <a:lnTo>
                    <a:pt x="1058132" y="1319665"/>
                  </a:lnTo>
                  <a:lnTo>
                    <a:pt x="0" y="131966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10">
                <a:extLst>
                  <a:ext uri="{96DAC541-7B7A-43D3-8B79-37D633B846F1}">
                    <asvg:svgBlip xmlns:asvg="http://schemas.microsoft.com/office/drawing/2016/SVG/main" r:embed="rId11"/>
                  </a:ext>
                </a:extLst>
              </a:blip>
              <a:stretch>
                <a:fillRect l="0" t="0" r="0" b="0"/>
              </a:stretch>
            </a:blipFill>
          </p:spPr>
        </p:sp>
      </p:grpSp>
      <p:sp>
        <p:nvSpPr>
          <p:cNvPr name="Freeform 25" id="25"/>
          <p:cNvSpPr/>
          <p:nvPr/>
        </p:nvSpPr>
        <p:spPr>
          <a:xfrm flipH="false" flipV="false" rot="0">
            <a:off x="13419711" y="9658085"/>
            <a:ext cx="1354844" cy="479398"/>
          </a:xfrm>
          <a:custGeom>
            <a:avLst/>
            <a:gdLst/>
            <a:ahLst/>
            <a:cxnLst/>
            <a:rect r="r" b="b" t="t" l="l"/>
            <a:pathLst>
              <a:path h="479398" w="1354844">
                <a:moveTo>
                  <a:pt x="0" y="0"/>
                </a:moveTo>
                <a:lnTo>
                  <a:pt x="1354844" y="0"/>
                </a:lnTo>
                <a:lnTo>
                  <a:pt x="1354844" y="479397"/>
                </a:lnTo>
                <a:lnTo>
                  <a:pt x="0" y="479397"/>
                </a:lnTo>
                <a:lnTo>
                  <a:pt x="0" y="0"/>
                </a:lnTo>
                <a:close/>
              </a:path>
            </a:pathLst>
          </a:custGeom>
          <a:blipFill>
            <a:blip r:embed="rId14"/>
            <a:stretch>
              <a:fillRect l="0" t="-49183" r="-99380" b="-59538"/>
            </a:stretch>
          </a:blipFill>
        </p:spPr>
      </p:sp>
      <p:sp>
        <p:nvSpPr>
          <p:cNvPr name="Freeform 26" id="26"/>
          <p:cNvSpPr/>
          <p:nvPr/>
        </p:nvSpPr>
        <p:spPr>
          <a:xfrm flipH="false" flipV="false" rot="0">
            <a:off x="11919722" y="9651489"/>
            <a:ext cx="1323794" cy="477392"/>
          </a:xfrm>
          <a:custGeom>
            <a:avLst/>
            <a:gdLst/>
            <a:ahLst/>
            <a:cxnLst/>
            <a:rect r="r" b="b" t="t" l="l"/>
            <a:pathLst>
              <a:path h="477392" w="1323794">
                <a:moveTo>
                  <a:pt x="0" y="0"/>
                </a:moveTo>
                <a:lnTo>
                  <a:pt x="1323793" y="0"/>
                </a:lnTo>
                <a:lnTo>
                  <a:pt x="1323793" y="477393"/>
                </a:lnTo>
                <a:lnTo>
                  <a:pt x="0" y="477393"/>
                </a:lnTo>
                <a:lnTo>
                  <a:pt x="0" y="0"/>
                </a:lnTo>
                <a:close/>
              </a:path>
            </a:pathLst>
          </a:custGeom>
          <a:blipFill>
            <a:blip r:embed="rId15"/>
            <a:stretch>
              <a:fillRect l="0" t="-41349" r="0" b="-43420"/>
            </a:stretch>
          </a:blipFill>
        </p:spPr>
      </p:sp>
      <p:sp>
        <p:nvSpPr>
          <p:cNvPr name="Freeform 27" id="27"/>
          <p:cNvSpPr/>
          <p:nvPr/>
        </p:nvSpPr>
        <p:spPr>
          <a:xfrm flipH="false" flipV="false" rot="0">
            <a:off x="14774555" y="9555821"/>
            <a:ext cx="2494270" cy="717530"/>
          </a:xfrm>
          <a:custGeom>
            <a:avLst/>
            <a:gdLst/>
            <a:ahLst/>
            <a:cxnLst/>
            <a:rect r="r" b="b" t="t" l="l"/>
            <a:pathLst>
              <a:path h="717530" w="2494270">
                <a:moveTo>
                  <a:pt x="0" y="0"/>
                </a:moveTo>
                <a:lnTo>
                  <a:pt x="2494270" y="0"/>
                </a:lnTo>
                <a:lnTo>
                  <a:pt x="2494270" y="717530"/>
                </a:lnTo>
                <a:lnTo>
                  <a:pt x="0" y="717530"/>
                </a:lnTo>
                <a:lnTo>
                  <a:pt x="0" y="0"/>
                </a:lnTo>
                <a:close/>
              </a:path>
            </a:pathLst>
          </a:custGeom>
          <a:blipFill>
            <a:blip r:embed="rId16"/>
            <a:stretch>
              <a:fillRect l="0" t="0" r="0" b="0"/>
            </a:stretch>
          </a:blipFill>
        </p:spPr>
      </p:sp>
      <p:sp>
        <p:nvSpPr>
          <p:cNvPr name="Freeform 28" id="28"/>
          <p:cNvSpPr/>
          <p:nvPr/>
        </p:nvSpPr>
        <p:spPr>
          <a:xfrm flipH="false" flipV="false" rot="0">
            <a:off x="8415033" y="9496960"/>
            <a:ext cx="1429579" cy="631922"/>
          </a:xfrm>
          <a:custGeom>
            <a:avLst/>
            <a:gdLst/>
            <a:ahLst/>
            <a:cxnLst/>
            <a:rect r="r" b="b" t="t" l="l"/>
            <a:pathLst>
              <a:path h="631922" w="1429579">
                <a:moveTo>
                  <a:pt x="0" y="0"/>
                </a:moveTo>
                <a:lnTo>
                  <a:pt x="1429579" y="0"/>
                </a:lnTo>
                <a:lnTo>
                  <a:pt x="1429579" y="631922"/>
                </a:lnTo>
                <a:lnTo>
                  <a:pt x="0" y="631922"/>
                </a:lnTo>
                <a:lnTo>
                  <a:pt x="0" y="0"/>
                </a:lnTo>
                <a:close/>
              </a:path>
            </a:pathLst>
          </a:custGeom>
          <a:blipFill>
            <a:blip r:embed="rId17"/>
            <a:stretch>
              <a:fillRect l="0" t="-38951" r="0" b="-40899"/>
            </a:stretch>
          </a:blipFill>
        </p:spPr>
      </p:sp>
      <p:sp>
        <p:nvSpPr>
          <p:cNvPr name="Freeform 29" id="29"/>
          <p:cNvSpPr/>
          <p:nvPr/>
        </p:nvSpPr>
        <p:spPr>
          <a:xfrm flipH="false" flipV="false" rot="0">
            <a:off x="10042427" y="9582664"/>
            <a:ext cx="1662278" cy="615043"/>
          </a:xfrm>
          <a:custGeom>
            <a:avLst/>
            <a:gdLst/>
            <a:ahLst/>
            <a:cxnLst/>
            <a:rect r="r" b="b" t="t" l="l"/>
            <a:pathLst>
              <a:path h="615043" w="1662278">
                <a:moveTo>
                  <a:pt x="0" y="0"/>
                </a:moveTo>
                <a:lnTo>
                  <a:pt x="1662278" y="0"/>
                </a:lnTo>
                <a:lnTo>
                  <a:pt x="1662278" y="615043"/>
                </a:lnTo>
                <a:lnTo>
                  <a:pt x="0" y="615043"/>
                </a:lnTo>
                <a:lnTo>
                  <a:pt x="0" y="0"/>
                </a:lnTo>
                <a:close/>
              </a:path>
            </a:pathLst>
          </a:custGeom>
          <a:blipFill>
            <a:blip r:embed="rId18"/>
            <a:stretch>
              <a:fillRect l="0" t="0" r="0" b="0"/>
            </a:stretch>
          </a:blipFill>
        </p:spPr>
      </p:sp>
      <p:sp>
        <p:nvSpPr>
          <p:cNvPr name="TextBox 30" id="30"/>
          <p:cNvSpPr txBox="true"/>
          <p:nvPr/>
        </p:nvSpPr>
        <p:spPr>
          <a:xfrm rot="0">
            <a:off x="1561925" y="1355938"/>
            <a:ext cx="11503800" cy="11811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8249"/>
              </a:lnSpc>
            </a:pPr>
            <a:r>
              <a:rPr lang="en-US" sz="5499" b="true">
                <a:solidFill>
                  <a:srgbClr val="173F6C"/>
                </a:solidFill>
                <a:latin typeface="Meutas Heavy"/>
                <a:ea typeface="Meutas Heavy"/>
                <a:cs typeface="Meutas Heavy"/>
                <a:sym typeface="Meutas Heavy"/>
              </a:rPr>
              <a:t>Resultado Esperado</a:t>
            </a:r>
          </a:p>
        </p:txBody>
      </p:sp>
      <p:sp>
        <p:nvSpPr>
          <p:cNvPr name="TextBox 31" id="31"/>
          <p:cNvSpPr txBox="true"/>
          <p:nvPr/>
        </p:nvSpPr>
        <p:spPr>
          <a:xfrm rot="0">
            <a:off x="11965353" y="9239250"/>
            <a:ext cx="888569" cy="182888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511"/>
              </a:lnSpc>
              <a:spcBef>
                <a:spcPct val="0"/>
              </a:spcBef>
            </a:pPr>
            <a:r>
              <a:rPr lang="en-US" sz="1079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Realização:</a:t>
            </a:r>
          </a:p>
        </p:txBody>
      </p:sp>
      <p:sp>
        <p:nvSpPr>
          <p:cNvPr name="TextBox 32" id="32"/>
          <p:cNvSpPr txBox="true"/>
          <p:nvPr/>
        </p:nvSpPr>
        <p:spPr>
          <a:xfrm rot="0">
            <a:off x="8445226" y="9239250"/>
            <a:ext cx="1675506" cy="182888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511"/>
              </a:lnSpc>
              <a:spcBef>
                <a:spcPct val="0"/>
              </a:spcBef>
            </a:pPr>
            <a:r>
              <a:rPr lang="en-US" sz="1079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Execussão Estadual: </a:t>
            </a:r>
          </a:p>
        </p:txBody>
      </p:sp>
      <p:sp>
        <p:nvSpPr>
          <p:cNvPr name="TextBox 33" id="33"/>
          <p:cNvSpPr txBox="true"/>
          <p:nvPr/>
        </p:nvSpPr>
        <p:spPr>
          <a:xfrm rot="0">
            <a:off x="1619075" y="2845730"/>
            <a:ext cx="4145860" cy="938966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6532"/>
              </a:lnSpc>
            </a:pPr>
            <a:r>
              <a:rPr lang="en-US" sz="4355">
                <a:solidFill>
                  <a:srgbClr val="173F6C"/>
                </a:solidFill>
                <a:latin typeface="Meutas Extra-Light"/>
                <a:ea typeface="Meutas Extra-Light"/>
                <a:cs typeface="Meutas Extra-Light"/>
                <a:sym typeface="Meutas Extra-Light"/>
              </a:rPr>
              <a:t>......</a:t>
            </a:r>
          </a:p>
        </p:txBody>
      </p:sp>
      <p:grpSp>
        <p:nvGrpSpPr>
          <p:cNvPr name="Group 34" id="34"/>
          <p:cNvGrpSpPr/>
          <p:nvPr/>
        </p:nvGrpSpPr>
        <p:grpSpPr>
          <a:xfrm rot="0">
            <a:off x="14505558" y="372844"/>
            <a:ext cx="3363546" cy="1124633"/>
            <a:chOff x="0" y="0"/>
            <a:chExt cx="4484728" cy="1499510"/>
          </a:xfrm>
        </p:grpSpPr>
        <p:grpSp>
          <p:nvGrpSpPr>
            <p:cNvPr name="Group 35" id="35"/>
            <p:cNvGrpSpPr/>
            <p:nvPr/>
          </p:nvGrpSpPr>
          <p:grpSpPr>
            <a:xfrm rot="0">
              <a:off x="1615929" y="749755"/>
              <a:ext cx="1531703" cy="528326"/>
              <a:chOff x="0" y="0"/>
              <a:chExt cx="507397" cy="175015"/>
            </a:xfrm>
          </p:grpSpPr>
          <p:sp>
            <p:nvSpPr>
              <p:cNvPr name="Freeform 36" id="36"/>
              <p:cNvSpPr/>
              <p:nvPr/>
            </p:nvSpPr>
            <p:spPr>
              <a:xfrm flipH="false" flipV="false" rot="0">
                <a:off x="0" y="0"/>
                <a:ext cx="507397" cy="175015"/>
              </a:xfrm>
              <a:custGeom>
                <a:avLst/>
                <a:gdLst/>
                <a:ahLst/>
                <a:cxnLst/>
                <a:rect r="r" b="b" t="t" l="l"/>
                <a:pathLst>
                  <a:path h="175015" w="507397">
                    <a:moveTo>
                      <a:pt x="0" y="0"/>
                    </a:moveTo>
                    <a:lnTo>
                      <a:pt x="507397" y="0"/>
                    </a:lnTo>
                    <a:lnTo>
                      <a:pt x="507397" y="175015"/>
                    </a:lnTo>
                    <a:lnTo>
                      <a:pt x="0" y="175015"/>
                    </a:lnTo>
                    <a:close/>
                  </a:path>
                </a:pathLst>
              </a:custGeom>
              <a:solidFill>
                <a:srgbClr val="FFFFFF"/>
              </a:solidFill>
            </p:spPr>
          </p:sp>
          <p:sp>
            <p:nvSpPr>
              <p:cNvPr name="TextBox 37" id="37"/>
              <p:cNvSpPr txBox="true"/>
              <p:nvPr/>
            </p:nvSpPr>
            <p:spPr>
              <a:xfrm>
                <a:off x="0" y="57150"/>
                <a:ext cx="507397" cy="117865"/>
              </a:xfrm>
              <a:prstGeom prst="rect">
                <a:avLst/>
              </a:prstGeom>
            </p:spPr>
            <p:txBody>
              <a:bodyPr anchor="ctr" rtlCol="false" tIns="50800" lIns="50800" bIns="50800" rIns="50800"/>
              <a:lstStyle/>
              <a:p>
                <a:pPr algn="ctr">
                  <a:lnSpc>
                    <a:spcPts val="1745"/>
                  </a:lnSpc>
                </a:pPr>
              </a:p>
            </p:txBody>
          </p:sp>
        </p:grpSp>
        <p:sp>
          <p:nvSpPr>
            <p:cNvPr name="Freeform 38" id="38"/>
            <p:cNvSpPr/>
            <p:nvPr/>
          </p:nvSpPr>
          <p:spPr>
            <a:xfrm flipH="false" flipV="false" rot="0">
              <a:off x="0" y="0"/>
              <a:ext cx="4484728" cy="1499510"/>
            </a:xfrm>
            <a:custGeom>
              <a:avLst/>
              <a:gdLst/>
              <a:ahLst/>
              <a:cxnLst/>
              <a:rect r="r" b="b" t="t" l="l"/>
              <a:pathLst>
                <a:path h="1499510" w="4484728">
                  <a:moveTo>
                    <a:pt x="0" y="0"/>
                  </a:moveTo>
                  <a:lnTo>
                    <a:pt x="4484728" y="0"/>
                  </a:lnTo>
                  <a:lnTo>
                    <a:pt x="4484728" y="1499510"/>
                  </a:lnTo>
                  <a:lnTo>
                    <a:pt x="0" y="1499510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19"/>
              <a:stretch>
                <a:fillRect l="-1439" t="0" r="-1439" b="0"/>
              </a:stretch>
            </a:blipFill>
          </p:spPr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2006-08-16T00:00:00Z</dcterms:created>
  <dc:identifier>DAGzzR1IZBw</dc:identifier>
  <dcterms:modified xsi:type="dcterms:W3CDTF">2011-08-01T06:04:30Z</dcterms:modified>
  <cp:revision>1</cp:revision>
  <dc:title>Apresentação PPSUS </dc:title>
</cp:coreProperties>
</file>